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5" r:id="rId3"/>
    <p:sldId id="266" r:id="rId4"/>
    <p:sldId id="268" r:id="rId5"/>
    <p:sldId id="270" r:id="rId6"/>
    <p:sldId id="272" r:id="rId7"/>
    <p:sldId id="269" r:id="rId8"/>
    <p:sldId id="264" r:id="rId9"/>
    <p:sldId id="271" r:id="rId10"/>
    <p:sldId id="27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7B0359"/>
    <a:srgbClr val="660033"/>
    <a:srgbClr val="67171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660"/>
  </p:normalViewPr>
  <p:slideViewPr>
    <p:cSldViewPr>
      <p:cViewPr varScale="1"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687FEAD-5B59-4894-AFE3-14D7D24CD98B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38484C-AA40-4BCB-B63C-9DE5A353CF1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8" y="90872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University Admission Prediction 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2924944"/>
            <a:ext cx="48582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P. Rehitha              -  17AK1A0590</a:t>
            </a:r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K. Prathyusha        -   17AK1A0579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J. Sai Sree Vidya      -  17AK1A0591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M. Reddy Rani        -  17AK1A0589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M. Reshma             -  16AK1A0567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234016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- By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16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2088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https://</a:t>
            </a:r>
            <a:r>
              <a:rPr lang="en-IN" sz="2800" dirty="0" smtClean="0">
                <a:solidFill>
                  <a:srgbClr val="0070C0"/>
                </a:solidFill>
              </a:rPr>
              <a:t>sreevidya20.eu-gb.mybluemix.net/ui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9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thank you o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s denote time and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95637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90469"/>
            <a:ext cx="7924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smtClean="0">
                <a:solidFill>
                  <a:srgbClr val="FF0066"/>
                </a:solidFill>
              </a:rPr>
              <a:t>why </a:t>
            </a:r>
            <a:r>
              <a:rPr lang="en-IN" sz="3200" b="1" i="1" dirty="0">
                <a:solidFill>
                  <a:srgbClr val="FF0066"/>
                </a:solidFill>
              </a:rPr>
              <a:t>should </a:t>
            </a:r>
            <a:r>
              <a:rPr lang="en-IN" sz="3200" b="1" i="1" dirty="0" smtClean="0">
                <a:solidFill>
                  <a:srgbClr val="FF0066"/>
                </a:solidFill>
              </a:rPr>
              <a:t>we use machine learning</a:t>
            </a:r>
          </a:p>
          <a:p>
            <a:r>
              <a:rPr lang="en-IN" sz="3200" b="1" i="1" dirty="0" smtClean="0">
                <a:solidFill>
                  <a:srgbClr val="FF0066"/>
                </a:solidFill>
              </a:rPr>
              <a:t>In this? </a:t>
            </a:r>
            <a:endParaRPr lang="en-IN" sz="32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46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cision tree regressor in 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38230"/>
            <a:ext cx="5436096" cy="45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33265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FF0066"/>
                </a:solidFill>
              </a:rPr>
              <a:t>Which Model???</a:t>
            </a:r>
            <a:endParaRPr lang="en-IN" sz="4000" b="1" dirty="0">
              <a:solidFill>
                <a:srgbClr val="FF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19675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Here we use  Decision Tree Regressor</a:t>
            </a:r>
          </a:p>
          <a:p>
            <a:endParaRPr lang="en-IN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/>
              <a:t>Nonlinear relationships between parameters do not affect tree </a:t>
            </a:r>
            <a:r>
              <a:rPr lang="en-US" i="1" dirty="0" smtClean="0"/>
              <a:t>performance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83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effectLst/>
              </a:rPr>
              <a:t>Decision trees provide an effective method of Decision Making because they: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dirty="0"/>
              <a:t>Nonlinear relationships between parameters do not affect tree performance</a:t>
            </a:r>
          </a:p>
          <a:p>
            <a:pPr fontAlgn="base"/>
            <a:r>
              <a:rPr lang="en-US" i="1" dirty="0"/>
              <a:t>Allow us to analyze fully the possible consequences of a decision.</a:t>
            </a:r>
          </a:p>
          <a:p>
            <a:pPr fontAlgn="base"/>
            <a:r>
              <a:rPr lang="en-US" i="1" dirty="0"/>
              <a:t>Help us to make the best decisions on the basis of existing information and best guesses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5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" y="-7432"/>
            <a:ext cx="9134112" cy="686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9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660033"/>
                </a:solidFill>
              </a:rPr>
              <a:t>About dataset:</a:t>
            </a:r>
            <a:br>
              <a:rPr lang="en-IN" dirty="0" smtClean="0">
                <a:solidFill>
                  <a:srgbClr val="660033"/>
                </a:solidFill>
              </a:rPr>
            </a:br>
            <a:endParaRPr lang="en-IN" dirty="0">
              <a:solidFill>
                <a:srgbClr val="66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4400" dirty="0" smtClean="0">
                <a:solidFill>
                  <a:srgbClr val="7030A0"/>
                </a:solidFill>
              </a:rPr>
              <a:t>Attributes: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Serial no.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GRE SCORE(Graduate Record Examination score)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TOEFL score(</a:t>
            </a:r>
            <a:r>
              <a:rPr lang="en-US" sz="2400" dirty="0"/>
              <a:t>Test of English as a Foreign </a:t>
            </a:r>
            <a:r>
              <a:rPr lang="en-US" sz="2400" dirty="0" smtClean="0"/>
              <a:t>Language)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University Rating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SOP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CGPA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Chance of Admit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Wingdings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91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7" y="0"/>
            <a:ext cx="7295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420888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FF33CC"/>
                </a:solidFill>
              </a:rPr>
              <a:t>    Conclusion </a:t>
            </a:r>
            <a:endParaRPr lang="en-IN" sz="72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1274</TotalTime>
  <Words>148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PowerPoint Presentation</vt:lpstr>
      <vt:lpstr>PowerPoint Presentation</vt:lpstr>
      <vt:lpstr>PowerPoint Presentation</vt:lpstr>
      <vt:lpstr>PowerPoint Presentation</vt:lpstr>
      <vt:lpstr>Decision trees provide an effective method of Decision Making because they:</vt:lpstr>
      <vt:lpstr>PowerPoint Presentation</vt:lpstr>
      <vt:lpstr>About dataset: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58</cp:revision>
  <dcterms:created xsi:type="dcterms:W3CDTF">2019-07-15T05:00:48Z</dcterms:created>
  <dcterms:modified xsi:type="dcterms:W3CDTF">2019-07-17T06:13:14Z</dcterms:modified>
</cp:coreProperties>
</file>