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2" r:id="rId4"/>
    <p:sldId id="261" r:id="rId5"/>
    <p:sldId id="259"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0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7/17/2019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B9779-D2F4-1545-81FD-E9711CB48925}"/>
              </a:ext>
            </a:extLst>
          </p:cNvPr>
          <p:cNvSpPr>
            <a:spLocks noGrp="1"/>
          </p:cNvSpPr>
          <p:nvPr>
            <p:ph type="ctrTitle"/>
          </p:nvPr>
        </p:nvSpPr>
        <p:spPr>
          <a:xfrm>
            <a:off x="1371600" y="1807105"/>
            <a:ext cx="9448800" cy="1825096"/>
          </a:xfrm>
        </p:spPr>
        <p:txBody>
          <a:bodyPr>
            <a:normAutofit fontScale="90000"/>
          </a:bodyPr>
          <a:lstStyle/>
          <a:p>
            <a:r>
              <a:rPr lang="en-GB" i="1"/>
              <a:t>Annamacharya institute of technology and sciences,tirupati</a:t>
            </a:r>
            <a:endParaRPr lang="en-US" i="1"/>
          </a:p>
        </p:txBody>
      </p:sp>
      <p:sp>
        <p:nvSpPr>
          <p:cNvPr id="3" name="Subtitle 2">
            <a:extLst>
              <a:ext uri="{FF2B5EF4-FFF2-40B4-BE49-F238E27FC236}">
                <a16:creationId xmlns="" xmlns:a16="http://schemas.microsoft.com/office/drawing/2014/main" id="{F88449C5-6A42-AD44-A8E0-B9C2B35B0173}"/>
              </a:ext>
            </a:extLst>
          </p:cNvPr>
          <p:cNvSpPr>
            <a:spLocks noGrp="1"/>
          </p:cNvSpPr>
          <p:nvPr>
            <p:ph type="subTitle" idx="1"/>
          </p:nvPr>
        </p:nvSpPr>
        <p:spPr/>
        <p:txBody>
          <a:bodyPr/>
          <a:lstStyle/>
          <a:p>
            <a:r>
              <a:rPr lang="en-GB"/>
              <a:t>Summer internship 2k19 Project presentation</a:t>
            </a:r>
            <a:endParaRPr lang="en-US"/>
          </a:p>
        </p:txBody>
      </p:sp>
    </p:spTree>
    <p:extLst>
      <p:ext uri="{BB962C8B-B14F-4D97-AF65-F5344CB8AC3E}">
        <p14:creationId xmlns="" xmlns:p14="http://schemas.microsoft.com/office/powerpoint/2010/main" val="12645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a:xfrm>
            <a:off x="533400" y="1981200"/>
            <a:ext cx="11049000" cy="4114799"/>
          </a:xfrm>
        </p:spPr>
        <p:txBody>
          <a:bodyPr>
            <a:normAutofit fontScale="92500" lnSpcReduction="10000"/>
          </a:bodyPr>
          <a:lstStyle/>
          <a:p>
            <a:r>
              <a:rPr lang="en-US" dirty="0" smtClean="0"/>
              <a:t>When we used random forest the accuracy that we predicted is 0.6363636363636364</a:t>
            </a:r>
          </a:p>
          <a:p>
            <a:r>
              <a:rPr lang="en-US" dirty="0" smtClean="0"/>
              <a:t>When we used logistic regression the accuracy that we predicted is 0.52</a:t>
            </a:r>
          </a:p>
          <a:p>
            <a:r>
              <a:rPr lang="en-US" dirty="0" smtClean="0"/>
              <a:t>When we used decision tree the accuracy that we predicted is 0.6934306569343066</a:t>
            </a:r>
          </a:p>
          <a:p>
            <a:r>
              <a:rPr lang="en-US" dirty="0" smtClean="0"/>
              <a:t>When we used KNN the accuracy that we predicted is  0.6058394160583942</a:t>
            </a:r>
          </a:p>
          <a:p>
            <a:r>
              <a:rPr lang="en-US" dirty="0" smtClean="0"/>
              <a:t>By this we can conclude that decision tree classifier is suitable model for this model,</a:t>
            </a:r>
          </a:p>
          <a:p>
            <a:endParaRPr lang="en-US" dirty="0" smtClean="0"/>
          </a:p>
          <a:p>
            <a:endParaRPr lang="en-US" dirty="0" smtClean="0"/>
          </a:p>
          <a:p>
            <a:pPr>
              <a:buNone/>
            </a:pPr>
            <a:endParaRPr lang="en-US" dirty="0" smtClean="0"/>
          </a:p>
          <a:p>
            <a:endParaRPr lang="en-US" dirty="0" smtClean="0"/>
          </a:p>
          <a:p>
            <a:pPr>
              <a:buNone/>
            </a:pP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the model</a:t>
            </a:r>
            <a:endParaRPr lang="en-US" dirty="0"/>
          </a:p>
        </p:txBody>
      </p:sp>
      <p:sp>
        <p:nvSpPr>
          <p:cNvPr id="3" name="Content Placeholder 2"/>
          <p:cNvSpPr>
            <a:spLocks noGrp="1"/>
          </p:cNvSpPr>
          <p:nvPr>
            <p:ph idx="1"/>
          </p:nvPr>
        </p:nvSpPr>
        <p:spPr/>
        <p:txBody>
          <a:bodyPr/>
          <a:lstStyle/>
          <a:p>
            <a:r>
              <a:rPr lang="en-US" dirty="0" smtClean="0"/>
              <a:t>Pros:</a:t>
            </a:r>
          </a:p>
          <a:p>
            <a:r>
              <a:rPr lang="en-US" dirty="0" smtClean="0"/>
              <a:t>1.able to handle categorical and numerical data.</a:t>
            </a:r>
          </a:p>
          <a:p>
            <a:r>
              <a:rPr lang="en-US" dirty="0" smtClean="0"/>
              <a:t>2.doesn’t require much data pre-processing ,and can handle data which hasn’t been normalized , or encoded for machine learning suitability.</a:t>
            </a:r>
          </a:p>
          <a:p>
            <a:r>
              <a:rPr lang="en-US" dirty="0" smtClean="0"/>
              <a:t>3.simple to understand, visualize and interpret.</a:t>
            </a:r>
          </a:p>
          <a:p>
            <a:r>
              <a:rPr lang="en-US" dirty="0" smtClean="0"/>
              <a:t>Cons:</a:t>
            </a:r>
          </a:p>
          <a:p>
            <a:r>
              <a:rPr lang="en-US" dirty="0" smtClean="0"/>
              <a:t>1. complex decision trees do not generalize well to the data and can result in over fitting.</a:t>
            </a:r>
          </a:p>
          <a:p>
            <a:r>
              <a:rPr lang="en-US" dirty="0" smtClean="0"/>
              <a:t>2.unstable,as small variations in the data can result in a different decision tree.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this project, we have proposed methods for prediction of bike buyers using machine learning techniques. The four machine learning techniques that were used include SVM, Random Forest, Decision tree, KNN. The system was implemented using all the models and their performance was evaluated. Performance evaluation was based on certain performance metric. Decision Tree techniques resulted highest score of 0.69. From the above results Decision Tree plays a key role in shaping improved classification accuracy of a dataset.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team </a:t>
            </a:r>
            <a:r>
              <a:rPr lang="en-US" dirty="0" err="1" smtClean="0"/>
              <a:t>unbeatables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a:t>
            </a:r>
            <a:r>
              <a:rPr lang="en-US" sz="3600" dirty="0" smtClean="0"/>
              <a:t>           Team Members:</a:t>
            </a:r>
          </a:p>
          <a:p>
            <a:r>
              <a:rPr lang="en-US" dirty="0" smtClean="0"/>
              <a:t>                                                                          </a:t>
            </a:r>
            <a:r>
              <a:rPr lang="en-US" sz="3200" dirty="0" smtClean="0"/>
              <a:t>                    </a:t>
            </a:r>
            <a:r>
              <a:rPr lang="en-US" sz="3200" dirty="0" err="1" smtClean="0"/>
              <a:t>P.Utkarsh</a:t>
            </a:r>
            <a:r>
              <a:rPr lang="en-US" dirty="0" smtClean="0"/>
              <a:t>  </a:t>
            </a:r>
          </a:p>
          <a:p>
            <a:r>
              <a:rPr lang="en-US" dirty="0" smtClean="0"/>
              <a:t>                                                                                                      </a:t>
            </a:r>
            <a:r>
              <a:rPr lang="en-US" sz="3200" dirty="0" err="1" smtClean="0"/>
              <a:t>G.Yamini</a:t>
            </a:r>
            <a:endParaRPr lang="en-US" sz="3200" dirty="0" smtClean="0"/>
          </a:p>
          <a:p>
            <a:r>
              <a:rPr lang="en-US" sz="3200" dirty="0" smtClean="0"/>
              <a:t>                                                                       </a:t>
            </a:r>
            <a:r>
              <a:rPr lang="en-US" sz="3200" dirty="0" err="1" smtClean="0"/>
              <a:t>T.Virajitha</a:t>
            </a: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bikes.jpg"/>
          <p:cNvPicPr>
            <a:picLocks noChangeAspect="1"/>
          </p:cNvPicPr>
          <p:nvPr/>
        </p:nvPicPr>
        <p:blipFill>
          <a:blip r:embed="rId2"/>
          <a:stretch>
            <a:fillRect/>
          </a:stretch>
        </p:blipFill>
        <p:spPr>
          <a:xfrm>
            <a:off x="990600" y="762000"/>
            <a:ext cx="10820400" cy="5943599"/>
          </a:xfrm>
          <a:prstGeom prst="rect">
            <a:avLst/>
          </a:prstGeom>
        </p:spPr>
      </p:pic>
      <p:sp>
        <p:nvSpPr>
          <p:cNvPr id="4" name="Oval 3"/>
          <p:cNvSpPr/>
          <p:nvPr/>
        </p:nvSpPr>
        <p:spPr>
          <a:xfrm>
            <a:off x="6172200" y="1828800"/>
            <a:ext cx="2362200" cy="1600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Bike Buyer Prediction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presentation</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Project Description</a:t>
            </a:r>
          </a:p>
          <a:p>
            <a:r>
              <a:rPr lang="en-US" dirty="0" smtClean="0"/>
              <a:t>Dataset Explanation</a:t>
            </a:r>
          </a:p>
          <a:p>
            <a:r>
              <a:rPr lang="en-US" dirty="0" smtClean="0"/>
              <a:t>Model Explanation</a:t>
            </a:r>
          </a:p>
          <a:p>
            <a:r>
              <a:rPr lang="en-US" dirty="0" smtClean="0"/>
              <a:t>Accuracy</a:t>
            </a:r>
          </a:p>
          <a:p>
            <a:r>
              <a:rPr lang="en-US" dirty="0" smtClean="0"/>
              <a:t>Pros and Cons of the Model</a:t>
            </a:r>
          </a:p>
          <a:p>
            <a:r>
              <a:rPr lang="en-US" dirty="0" smtClean="0"/>
              <a:t>Conclusion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 Machine Learning :</a:t>
            </a:r>
          </a:p>
          <a:p>
            <a:r>
              <a:rPr lang="en-US" dirty="0" smtClean="0"/>
              <a:t> Machine learning is the scientific study of algorithms and statistical models that computer systems use in order to perform a specific task effectively without using explicit instructions, relying on patterns and inference instead. It is seen as a subset of artificial intelligence.</a:t>
            </a:r>
          </a:p>
          <a:p>
            <a:r>
              <a:rPr lang="en-US" dirty="0" smtClean="0"/>
              <a:t>Python in ML :</a:t>
            </a:r>
          </a:p>
          <a:p>
            <a:r>
              <a:rPr lang="en-US" dirty="0" smtClean="0"/>
              <a:t>Python community has developed many modules to help programmers implement machine learning. In this project, we will be using </a:t>
            </a:r>
            <a:r>
              <a:rPr lang="en-US" dirty="0" err="1" smtClean="0"/>
              <a:t>numpy,pandas</a:t>
            </a:r>
            <a:r>
              <a:rPr lang="en-US" dirty="0" smtClean="0"/>
              <a:t> and </a:t>
            </a:r>
            <a:r>
              <a:rPr lang="en-US" dirty="0" err="1" smtClean="0"/>
              <a:t>scikit</a:t>
            </a:r>
            <a:r>
              <a:rPr lang="en-US" dirty="0" smtClean="0"/>
              <a:t>-learn modules.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aveen\Desktop\Classification-Machine-Learning-Algorithms-Edureka.png"/>
          <p:cNvPicPr>
            <a:picLocks noChangeAspect="1" noChangeArrowheads="1"/>
          </p:cNvPicPr>
          <p:nvPr/>
        </p:nvPicPr>
        <p:blipFill>
          <a:blip r:embed="rId2"/>
          <a:srcRect/>
          <a:stretch>
            <a:fillRect/>
          </a:stretch>
        </p:blipFill>
        <p:spPr bwMode="auto">
          <a:xfrm>
            <a:off x="3276600" y="914400"/>
            <a:ext cx="8545433" cy="556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a:bodyPr>
          <a:lstStyle/>
          <a:p>
            <a:r>
              <a:rPr lang="en-US" dirty="0" smtClean="0"/>
              <a:t>Bikes are the affordable vehicles for all kinds of people. As the need of transportation increases the usage of bikes also increased which results in the sudden rise of automobile industries. The automotive industry continues to face set of challenges. Most manufacturing operations in automotive industries are still largely dependent on experiences-based human decisions. I am highly interested to apply Machine Learning in the automotive industry to make a remarkable ability to bring out hidden relationships among datasets and make predictions.</a:t>
            </a:r>
          </a:p>
          <a:p>
            <a:r>
              <a:rPr lang="en-US" dirty="0" smtClean="0"/>
              <a:t>The problem with every manufacturing company is about the amount of production of the product. If they couldn’t understand the requirement of the product before manufacturing it results in the incurring of losses to the companies. In this project we focused on automobile industry in which bikes are key roles. Our project helps the industry to predict the correct requirement of the product based on customers behavior in the previous deals.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explanation</a:t>
            </a:r>
            <a:endParaRPr lang="en-US" dirty="0"/>
          </a:p>
        </p:txBody>
      </p:sp>
      <p:sp>
        <p:nvSpPr>
          <p:cNvPr id="7" name="Content Placeholder 6"/>
          <p:cNvSpPr>
            <a:spLocks noGrp="1"/>
          </p:cNvSpPr>
          <p:nvPr>
            <p:ph idx="1"/>
          </p:nvPr>
        </p:nvSpPr>
        <p:spPr/>
        <p:txBody>
          <a:bodyPr/>
          <a:lstStyle/>
          <a:p>
            <a:r>
              <a:rPr lang="en-US" dirty="0" smtClean="0"/>
              <a:t>We have chosen a dataset it consists of 5 attributes and 547 rows which includes entities like Gender ,Yearly income , age ,number of cars owned , bike buyer .</a:t>
            </a:r>
          </a:p>
          <a:p>
            <a:endParaRPr lang="en-US" dirty="0"/>
          </a:p>
        </p:txBody>
      </p:sp>
      <p:pic>
        <p:nvPicPr>
          <p:cNvPr id="9" name="Picture 8"/>
          <p:cNvPicPr/>
          <p:nvPr/>
        </p:nvPicPr>
        <p:blipFill>
          <a:blip r:embed="rId2" cstate="print"/>
          <a:srcRect/>
          <a:stretch>
            <a:fillRect/>
          </a:stretch>
        </p:blipFill>
        <p:spPr bwMode="auto">
          <a:xfrm>
            <a:off x="3657600" y="3429000"/>
            <a:ext cx="4724400" cy="3200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explanation </a:t>
            </a:r>
            <a:endParaRPr lang="en-US" dirty="0"/>
          </a:p>
        </p:txBody>
      </p:sp>
      <p:sp>
        <p:nvSpPr>
          <p:cNvPr id="10" name="Content Placeholder 9"/>
          <p:cNvSpPr>
            <a:spLocks noGrp="1"/>
          </p:cNvSpPr>
          <p:nvPr>
            <p:ph idx="1"/>
          </p:nvPr>
        </p:nvSpPr>
        <p:spPr/>
        <p:txBody>
          <a:bodyPr>
            <a:normAutofit fontScale="85000" lnSpcReduction="20000"/>
          </a:bodyPr>
          <a:lstStyle/>
          <a:p>
            <a:r>
              <a:rPr lang="en-US" dirty="0" smtClean="0"/>
              <a:t> As we need to predict whether a person is a bike buyer or not we do not deal with continuous values in our dependent variable, we have opted classification model for our project.</a:t>
            </a:r>
          </a:p>
          <a:p>
            <a:r>
              <a:rPr lang="en-US" dirty="0" smtClean="0"/>
              <a:t>In classification we have 1.random forest </a:t>
            </a:r>
          </a:p>
          <a:p>
            <a:r>
              <a:rPr lang="en-US" dirty="0" smtClean="0"/>
              <a:t>2.decision tree</a:t>
            </a:r>
          </a:p>
          <a:p>
            <a:r>
              <a:rPr lang="en-US" dirty="0" smtClean="0"/>
              <a:t>3.knn </a:t>
            </a:r>
          </a:p>
          <a:p>
            <a:r>
              <a:rPr lang="en-US" dirty="0" smtClean="0"/>
              <a:t>4.svm</a:t>
            </a:r>
          </a:p>
          <a:p>
            <a:r>
              <a:rPr lang="en-US" dirty="0" smtClean="0"/>
              <a:t>5.logistic regression</a:t>
            </a:r>
          </a:p>
          <a:p>
            <a:r>
              <a:rPr lang="en-US" dirty="0" smtClean="0"/>
              <a:t> We have </a:t>
            </a:r>
            <a:r>
              <a:rPr lang="en-US" dirty="0" smtClean="0"/>
              <a:t>chosen </a:t>
            </a:r>
            <a:r>
              <a:rPr lang="en-US" dirty="0" smtClean="0"/>
              <a:t>decision tree because of predicting high accuracy 0.69</a:t>
            </a:r>
          </a:p>
          <a:p>
            <a:r>
              <a:rPr lang="en-US" dirty="0" smtClean="0"/>
              <a:t>Decision Tree Classifier The decision tree can be used to visually and explicitly represent decisions and decision making. As the name goes, it uses a treelike model of decisions. Though a commonly used tool in data mining for deriving a strategy to reach a particular goal, it’s also widely used in machine learning.</a:t>
            </a:r>
          </a:p>
          <a:p>
            <a:pPr>
              <a:buNone/>
            </a:pPr>
            <a:r>
              <a:rPr lang="en-US" dirty="0" smtClean="0"/>
              <a:t>   </a:t>
            </a:r>
          </a:p>
          <a:p>
            <a:endParaRPr lang="en-US" dirty="0" smtClean="0"/>
          </a:p>
          <a:p>
            <a:endParaRPr lang="en-US"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223</TotalTime>
  <Words>678</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Annamacharya institute of technology and sciences,tirupati</vt:lpstr>
      <vt:lpstr>By team unbeatables </vt:lpstr>
      <vt:lpstr>Slide 3</vt:lpstr>
      <vt:lpstr>Plan of presentation</vt:lpstr>
      <vt:lpstr>Introduction</vt:lpstr>
      <vt:lpstr>Slide 6</vt:lpstr>
      <vt:lpstr>Project Description</vt:lpstr>
      <vt:lpstr>Dataset explanation</vt:lpstr>
      <vt:lpstr>Model explanation </vt:lpstr>
      <vt:lpstr>accuracy</vt:lpstr>
      <vt:lpstr>Pros and cons of the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Annamacharya institute of technology and sciences,tirupati</dc:title>
  <dc:creator>Utkarshpasupuleti@outlook.com</dc:creator>
  <cp:lastModifiedBy>naveen</cp:lastModifiedBy>
  <cp:revision>28</cp:revision>
  <dcterms:created xsi:type="dcterms:W3CDTF">2019-07-16T05:00:29Z</dcterms:created>
  <dcterms:modified xsi:type="dcterms:W3CDTF">2019-07-17T04:23:52Z</dcterms:modified>
</cp:coreProperties>
</file>