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78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794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849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901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9789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3050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8723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980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9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50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882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0019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310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58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2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479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042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6/22/2019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284884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480" y="461640"/>
            <a:ext cx="7723573" cy="896643"/>
          </a:xfrm>
        </p:spPr>
        <p:txBody>
          <a:bodyPr>
            <a:noAutofit/>
          </a:bodyPr>
          <a:lstStyle/>
          <a:p>
            <a:r>
              <a:rPr lang="en-IN" sz="3200" b="1" dirty="0">
                <a:solidFill>
                  <a:schemeClr val="accent1">
                    <a:lumMod val="75000"/>
                  </a:schemeClr>
                </a:solidFill>
                <a:latin typeface="Algerian" panose="04020705040A02060702" pitchFamily="82" charset="0"/>
              </a:rPr>
              <a:t>Black Friday sales prediction</a:t>
            </a:r>
          </a:p>
        </p:txBody>
      </p:sp>
      <p:pic>
        <p:nvPicPr>
          <p:cNvPr id="6" name="Picture 5"/>
          <p:cNvPicPr>
            <a:picLocks noChangeAspect="1"/>
          </p:cNvPicPr>
          <p:nvPr/>
        </p:nvPicPr>
        <p:blipFill>
          <a:blip r:embed="rId2"/>
          <a:stretch>
            <a:fillRect/>
          </a:stretch>
        </p:blipFill>
        <p:spPr>
          <a:xfrm>
            <a:off x="3000652" y="2130640"/>
            <a:ext cx="6613864" cy="3891379"/>
          </a:xfrm>
          <a:prstGeom prst="rect">
            <a:avLst/>
          </a:prstGeom>
        </p:spPr>
      </p:pic>
    </p:spTree>
    <p:extLst>
      <p:ext uri="{BB962C8B-B14F-4D97-AF65-F5344CB8AC3E}">
        <p14:creationId xmlns:p14="http://schemas.microsoft.com/office/powerpoint/2010/main" val="400237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99495"/>
            <a:ext cx="10165557" cy="1367161"/>
          </a:xfrm>
        </p:spPr>
        <p:txBody>
          <a:bodyPr/>
          <a:lstStyle/>
          <a:p>
            <a:r>
              <a:rPr lang="en-IN" dirty="0"/>
              <a:t>User interface creation</a:t>
            </a:r>
          </a:p>
        </p:txBody>
      </p:sp>
      <p:pic>
        <p:nvPicPr>
          <p:cNvPr id="4" name="Content Placeholder 3"/>
          <p:cNvPicPr>
            <a:picLocks noGrp="1" noChangeAspect="1"/>
          </p:cNvPicPr>
          <p:nvPr>
            <p:ph sz="quarter" idx="13"/>
          </p:nvPr>
        </p:nvPicPr>
        <p:blipFill>
          <a:blip r:embed="rId2"/>
          <a:stretch>
            <a:fillRect/>
          </a:stretch>
        </p:blipFill>
        <p:spPr>
          <a:xfrm>
            <a:off x="781235" y="1657740"/>
            <a:ext cx="10298097" cy="5124800"/>
          </a:xfrm>
          <a:prstGeom prst="rect">
            <a:avLst/>
          </a:prstGeom>
        </p:spPr>
      </p:pic>
    </p:spTree>
    <p:extLst>
      <p:ext uri="{BB962C8B-B14F-4D97-AF65-F5344CB8AC3E}">
        <p14:creationId xmlns:p14="http://schemas.microsoft.com/office/powerpoint/2010/main" val="74958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25554"/>
            <a:ext cx="10364451" cy="1596177"/>
          </a:xfrm>
        </p:spPr>
        <p:txBody>
          <a:bodyPr/>
          <a:lstStyle/>
          <a:p>
            <a:r>
              <a:rPr lang="en-IN" dirty="0"/>
              <a:t>conclusion</a:t>
            </a:r>
          </a:p>
        </p:txBody>
      </p:sp>
      <p:sp>
        <p:nvSpPr>
          <p:cNvPr id="3" name="Content Placeholder 2"/>
          <p:cNvSpPr>
            <a:spLocks noGrp="1"/>
          </p:cNvSpPr>
          <p:nvPr>
            <p:ph sz="quarter" idx="13"/>
          </p:nvPr>
        </p:nvSpPr>
        <p:spPr>
          <a:xfrm>
            <a:off x="745724" y="1921731"/>
            <a:ext cx="10575638" cy="3904979"/>
          </a:xfrm>
        </p:spPr>
        <p:txBody>
          <a:bodyPr/>
          <a:lstStyle/>
          <a:p>
            <a:pPr marL="0" indent="0">
              <a:buNone/>
            </a:pPr>
            <a:r>
              <a:rPr lang="en-US" cap="none" dirty="0"/>
              <a:t>               Machine learning can be used for a variety of tasks. In this , we used a machine learning algorithm to predict the amount that a customer is likely to spend on black </a:t>
            </a:r>
            <a:r>
              <a:rPr lang="en-US" cap="none" dirty="0" err="1"/>
              <a:t>friday</a:t>
            </a:r>
            <a:r>
              <a:rPr lang="en-US" cap="none" dirty="0"/>
              <a:t>. We also performed exploratory data analysis to find interesting trends from the dataset. For the sake of practice, I will suggest that you try to predict the product that the customer is more likely to purchase, depending upon his gender, age, and occupation.</a:t>
            </a:r>
            <a:endParaRPr lang="en-IN" cap="none" dirty="0"/>
          </a:p>
        </p:txBody>
      </p:sp>
    </p:spTree>
    <p:extLst>
      <p:ext uri="{BB962C8B-B14F-4D97-AF65-F5344CB8AC3E}">
        <p14:creationId xmlns:p14="http://schemas.microsoft.com/office/powerpoint/2010/main" val="104389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10254334" cy="4796862"/>
          </a:xfrm>
        </p:spPr>
        <p:txBody>
          <a:bodyPr>
            <a:noAutofit/>
          </a:bodyPr>
          <a:lstStyle/>
          <a:p>
            <a:r>
              <a:rPr lang="en-IN" sz="13800" b="1" dirty="0">
                <a:solidFill>
                  <a:schemeClr val="tx2">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280631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err="1"/>
              <a:t>conteNts</a:t>
            </a:r>
            <a:endParaRPr lang="en-IN" sz="3200" dirty="0"/>
          </a:p>
        </p:txBody>
      </p:sp>
      <p:sp>
        <p:nvSpPr>
          <p:cNvPr id="3" name="Content Placeholder 2"/>
          <p:cNvSpPr>
            <a:spLocks noGrp="1"/>
          </p:cNvSpPr>
          <p:nvPr>
            <p:ph sz="quarter" idx="13"/>
          </p:nvPr>
        </p:nvSpPr>
        <p:spPr/>
        <p:txBody>
          <a:bodyPr>
            <a:normAutofit fontScale="92500" lnSpcReduction="20000"/>
          </a:bodyPr>
          <a:lstStyle/>
          <a:p>
            <a:r>
              <a:rPr lang="en-IN" cap="none" dirty="0"/>
              <a:t>INTRODUCTION</a:t>
            </a:r>
          </a:p>
          <a:p>
            <a:r>
              <a:rPr lang="en-IN" cap="none" dirty="0"/>
              <a:t>PROBLEM STATEMENT</a:t>
            </a:r>
          </a:p>
          <a:p>
            <a:r>
              <a:rPr lang="en-IN" cap="none" dirty="0"/>
              <a:t>DATA COLLECTION</a:t>
            </a:r>
          </a:p>
          <a:p>
            <a:r>
              <a:rPr lang="en-IN" cap="none" dirty="0"/>
              <a:t>PREPROCESSING</a:t>
            </a:r>
          </a:p>
          <a:p>
            <a:r>
              <a:rPr lang="en-IN" cap="none" dirty="0"/>
              <a:t>DATA MODELLING</a:t>
            </a:r>
          </a:p>
          <a:p>
            <a:r>
              <a:rPr lang="en-IN" cap="none" dirty="0"/>
              <a:t>DEPLOYMENT</a:t>
            </a:r>
          </a:p>
          <a:p>
            <a:r>
              <a:rPr lang="en-IN" cap="none" dirty="0"/>
              <a:t>USER INTERFACE CREATION</a:t>
            </a:r>
          </a:p>
          <a:p>
            <a:r>
              <a:rPr lang="en-IN" cap="none" dirty="0"/>
              <a:t>CONCLUSION </a:t>
            </a:r>
          </a:p>
        </p:txBody>
      </p:sp>
    </p:spTree>
    <p:extLst>
      <p:ext uri="{BB962C8B-B14F-4D97-AF65-F5344CB8AC3E}">
        <p14:creationId xmlns:p14="http://schemas.microsoft.com/office/powerpoint/2010/main" val="267960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81" y="324928"/>
            <a:ext cx="10353761" cy="882770"/>
          </a:xfrm>
        </p:spPr>
        <p:txBody>
          <a:bodyPr>
            <a:normAutofit fontScale="90000"/>
          </a:bodyPr>
          <a:lstStyle/>
          <a:p>
            <a:r>
              <a:rPr lang="en-IN" dirty="0"/>
              <a:t>introduction</a:t>
            </a:r>
            <a:br>
              <a:rPr lang="en-IN" dirty="0"/>
            </a:br>
            <a:endParaRPr lang="en-IN" dirty="0"/>
          </a:p>
        </p:txBody>
      </p:sp>
      <p:sp>
        <p:nvSpPr>
          <p:cNvPr id="3" name="Content Placeholder 2"/>
          <p:cNvSpPr>
            <a:spLocks noGrp="1"/>
          </p:cNvSpPr>
          <p:nvPr>
            <p:ph sz="quarter" idx="13"/>
          </p:nvPr>
        </p:nvSpPr>
        <p:spPr>
          <a:xfrm>
            <a:off x="646981" y="1207698"/>
            <a:ext cx="10620576" cy="4583502"/>
          </a:xfrm>
        </p:spPr>
        <p:txBody>
          <a:bodyPr/>
          <a:lstStyle/>
          <a:p>
            <a:r>
              <a:rPr lang="en-US" b="1" dirty="0"/>
              <a:t>Black Friday</a:t>
            </a:r>
            <a:r>
              <a:rPr lang="en-US" dirty="0"/>
              <a:t> </a:t>
            </a:r>
            <a:r>
              <a:rPr lang="en-US" cap="none" dirty="0"/>
              <a:t>Is a shopping day for a combination of reasons. As the first day after the last major holiday before </a:t>
            </a:r>
            <a:r>
              <a:rPr lang="en-US" cap="none" dirty="0" err="1"/>
              <a:t>christmas</a:t>
            </a:r>
            <a:r>
              <a:rPr lang="en-US" cap="none" dirty="0"/>
              <a:t>, it marks the unofficial beginning of the </a:t>
            </a:r>
            <a:r>
              <a:rPr lang="en-US" cap="none" dirty="0" err="1"/>
              <a:t>christmas</a:t>
            </a:r>
            <a:r>
              <a:rPr lang="en-US" cap="none" dirty="0"/>
              <a:t> shopping season. Additionally, many employers give their employees the day off as part of the thanksgiving holiday weekend.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701" y="3076898"/>
            <a:ext cx="3619070" cy="2714302"/>
          </a:xfrm>
          <a:prstGeom prst="rect">
            <a:avLst/>
          </a:prstGeom>
        </p:spPr>
      </p:pic>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578" y="3076899"/>
            <a:ext cx="3920912" cy="271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53684"/>
            <a:ext cx="10353761" cy="1371599"/>
          </a:xfrm>
        </p:spPr>
        <p:txBody>
          <a:bodyPr/>
          <a:lstStyle/>
          <a:p>
            <a:r>
              <a:rPr lang="en-IN" dirty="0"/>
              <a:t>Problem statement</a:t>
            </a:r>
          </a:p>
        </p:txBody>
      </p:sp>
      <p:sp>
        <p:nvSpPr>
          <p:cNvPr id="3" name="Content Placeholder 2"/>
          <p:cNvSpPr>
            <a:spLocks noGrp="1"/>
          </p:cNvSpPr>
          <p:nvPr>
            <p:ph sz="quarter" idx="13"/>
          </p:nvPr>
        </p:nvSpPr>
        <p:spPr>
          <a:xfrm>
            <a:off x="913795" y="1725283"/>
            <a:ext cx="10541479" cy="3597215"/>
          </a:xfrm>
        </p:spPr>
        <p:txBody>
          <a:bodyPr>
            <a:normAutofit/>
          </a:bodyPr>
          <a:lstStyle/>
          <a:p>
            <a:pPr marL="0" indent="0">
              <a:buNone/>
            </a:pPr>
            <a:r>
              <a:rPr lang="en-US" sz="2400" b="1" cap="none" dirty="0"/>
              <a:t>The challenge was to predict purchase prices of various products purchased by customers based on historical purchase patterns. The data contained features like age, gender, marital status, categories of products purchased, city demographics</a:t>
            </a:r>
          </a:p>
          <a:p>
            <a:pPr marL="0" indent="0">
              <a:buNone/>
            </a:pPr>
            <a:r>
              <a:rPr lang="en-US" sz="2400" b="1" cap="none" dirty="0"/>
              <a:t>etc.</a:t>
            </a:r>
            <a:endParaRPr lang="en-IN" sz="2400" cap="none" dirty="0"/>
          </a:p>
        </p:txBody>
      </p:sp>
    </p:spTree>
    <p:extLst>
      <p:ext uri="{BB962C8B-B14F-4D97-AF65-F5344CB8AC3E}">
        <p14:creationId xmlns:p14="http://schemas.microsoft.com/office/powerpoint/2010/main" val="312163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900" y="159588"/>
            <a:ext cx="10396882" cy="1151965"/>
          </a:xfrm>
        </p:spPr>
        <p:txBody>
          <a:bodyPr/>
          <a:lstStyle/>
          <a:p>
            <a:r>
              <a:rPr lang="en-IN" dirty="0"/>
              <a:t>Data collection</a:t>
            </a:r>
          </a:p>
        </p:txBody>
      </p:sp>
      <p:sp>
        <p:nvSpPr>
          <p:cNvPr id="3" name="Content Placeholder 2"/>
          <p:cNvSpPr>
            <a:spLocks noGrp="1"/>
          </p:cNvSpPr>
          <p:nvPr>
            <p:ph sz="quarter" idx="13"/>
          </p:nvPr>
        </p:nvSpPr>
        <p:spPr>
          <a:xfrm>
            <a:off x="793630" y="1207698"/>
            <a:ext cx="9618453" cy="2061713"/>
          </a:xfrm>
        </p:spPr>
        <p:txBody>
          <a:bodyPr/>
          <a:lstStyle/>
          <a:p>
            <a:r>
              <a:rPr lang="en-US" sz="3200" cap="none" dirty="0" err="1">
                <a:effectLst/>
              </a:rPr>
              <a:t>Kaggle</a:t>
            </a:r>
            <a:r>
              <a:rPr lang="en-US" sz="3200" cap="none" dirty="0">
                <a:effectLst/>
              </a:rPr>
              <a:t> is the place to do data science projects</a:t>
            </a:r>
          </a:p>
          <a:p>
            <a:endParaRPr lang="en-IN" dirty="0"/>
          </a:p>
        </p:txBody>
      </p:sp>
      <p:pic>
        <p:nvPicPr>
          <p:cNvPr id="3074" name="Picture 2" descr="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69" y="2460510"/>
            <a:ext cx="4035155" cy="32922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602856" y="2704465"/>
            <a:ext cx="5928075" cy="3613212"/>
          </a:xfrm>
          <a:prstGeom prst="rect">
            <a:avLst/>
          </a:prstGeom>
        </p:spPr>
      </p:pic>
    </p:spTree>
    <p:extLst>
      <p:ext uri="{BB962C8B-B14F-4D97-AF65-F5344CB8AC3E}">
        <p14:creationId xmlns:p14="http://schemas.microsoft.com/office/powerpoint/2010/main" val="168740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preprocessing</a:t>
            </a:r>
            <a:endParaRPr lang="en-IN" dirty="0"/>
          </a:p>
        </p:txBody>
      </p:sp>
      <p:pic>
        <p:nvPicPr>
          <p:cNvPr id="4" name="Content Placeholder 3"/>
          <p:cNvPicPr>
            <a:picLocks noGrp="1" noChangeAspect="1"/>
          </p:cNvPicPr>
          <p:nvPr>
            <p:ph sz="quarter" idx="13"/>
          </p:nvPr>
        </p:nvPicPr>
        <p:blipFill>
          <a:blip r:embed="rId2"/>
          <a:stretch>
            <a:fillRect/>
          </a:stretch>
        </p:blipFill>
        <p:spPr>
          <a:xfrm>
            <a:off x="2890837" y="2802731"/>
            <a:ext cx="6410325" cy="2552700"/>
          </a:xfrm>
          <a:prstGeom prst="rect">
            <a:avLst/>
          </a:prstGeom>
        </p:spPr>
      </p:pic>
    </p:spTree>
    <p:extLst>
      <p:ext uri="{BB962C8B-B14F-4D97-AF65-F5344CB8AC3E}">
        <p14:creationId xmlns:p14="http://schemas.microsoft.com/office/powerpoint/2010/main" val="360312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11" y="609600"/>
            <a:ext cx="10284145" cy="1081177"/>
          </a:xfrm>
        </p:spPr>
        <p:txBody>
          <a:bodyPr/>
          <a:lstStyle/>
          <a:p>
            <a:r>
              <a:rPr lang="en-IN" dirty="0"/>
              <a:t>Data modelling</a:t>
            </a:r>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58528" y="1871932"/>
            <a:ext cx="6224945" cy="4668709"/>
          </a:xfrm>
        </p:spPr>
      </p:pic>
    </p:spTree>
    <p:extLst>
      <p:ext uri="{BB962C8B-B14F-4D97-AF65-F5344CB8AC3E}">
        <p14:creationId xmlns:p14="http://schemas.microsoft.com/office/powerpoint/2010/main" val="34583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6"/>
            <a:ext cx="346854" cy="100575"/>
          </a:xfrm>
        </p:spPr>
        <p:txBody>
          <a:bodyPr>
            <a:normAutofit fontScale="90000"/>
          </a:bodyPr>
          <a:lstStyle/>
          <a:p>
            <a:r>
              <a:rPr lang="en-IN" dirty="0"/>
              <a:t>.</a:t>
            </a:r>
          </a:p>
        </p:txBody>
      </p:sp>
      <p:pic>
        <p:nvPicPr>
          <p:cNvPr id="7" name="Content Placeholder 6">
            <a:extLst>
              <a:ext uri="{FF2B5EF4-FFF2-40B4-BE49-F238E27FC236}">
                <a16:creationId xmlns:a16="http://schemas.microsoft.com/office/drawing/2014/main" id="{CBDE6FBC-8792-47FC-848E-B3424DF2B8D9}"/>
              </a:ext>
            </a:extLst>
          </p:cNvPr>
          <p:cNvPicPr>
            <a:picLocks noGrp="1" noChangeAspect="1"/>
          </p:cNvPicPr>
          <p:nvPr>
            <p:ph sz="quarter" idx="13"/>
          </p:nvPr>
        </p:nvPicPr>
        <p:blipFill>
          <a:blip r:embed="rId2"/>
          <a:stretch>
            <a:fillRect/>
          </a:stretch>
        </p:blipFill>
        <p:spPr>
          <a:xfrm>
            <a:off x="1919287" y="1719943"/>
            <a:ext cx="8353425" cy="4027714"/>
          </a:xfrm>
          <a:prstGeom prst="rect">
            <a:avLst/>
          </a:prstGeom>
        </p:spPr>
      </p:pic>
    </p:spTree>
    <p:extLst>
      <p:ext uri="{BB962C8B-B14F-4D97-AF65-F5344CB8AC3E}">
        <p14:creationId xmlns:p14="http://schemas.microsoft.com/office/powerpoint/2010/main" val="16146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a:t>
            </a:r>
          </a:p>
        </p:txBody>
      </p:sp>
      <p:pic>
        <p:nvPicPr>
          <p:cNvPr id="7" name="Content Placeholder 6"/>
          <p:cNvPicPr>
            <a:picLocks noGrp="1" noChangeAspect="1"/>
          </p:cNvPicPr>
          <p:nvPr>
            <p:ph sz="quarter" idx="13"/>
          </p:nvPr>
        </p:nvPicPr>
        <p:blipFill>
          <a:blip r:embed="rId2"/>
          <a:stretch>
            <a:fillRect/>
          </a:stretch>
        </p:blipFill>
        <p:spPr>
          <a:xfrm>
            <a:off x="1091953" y="1793289"/>
            <a:ext cx="8052047" cy="4370773"/>
          </a:xfrm>
          <a:prstGeom prst="rect">
            <a:avLst/>
          </a:prstGeom>
        </p:spPr>
      </p:pic>
    </p:spTree>
    <p:extLst>
      <p:ext uri="{BB962C8B-B14F-4D97-AF65-F5344CB8AC3E}">
        <p14:creationId xmlns:p14="http://schemas.microsoft.com/office/powerpoint/2010/main" val="345613227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626</TotalTime>
  <Words>171</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Tw Cen MT</vt:lpstr>
      <vt:lpstr>Droplet</vt:lpstr>
      <vt:lpstr>Black Friday sales prediction</vt:lpstr>
      <vt:lpstr>conteNts</vt:lpstr>
      <vt:lpstr>introduction </vt:lpstr>
      <vt:lpstr>Problem statement</vt:lpstr>
      <vt:lpstr>Data collection</vt:lpstr>
      <vt:lpstr>preprocessing</vt:lpstr>
      <vt:lpstr>Data modelling</vt:lpstr>
      <vt:lpstr>.</vt:lpstr>
      <vt:lpstr>DEPLOYMENT</vt:lpstr>
      <vt:lpstr>User interface creation</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mohan krishna</dc:creator>
  <cp:lastModifiedBy>Balaji Reddy</cp:lastModifiedBy>
  <cp:revision>24</cp:revision>
  <dcterms:created xsi:type="dcterms:W3CDTF">2019-06-21T16:10:48Z</dcterms:created>
  <dcterms:modified xsi:type="dcterms:W3CDTF">2019-06-22T09:22:40Z</dcterms:modified>
</cp:coreProperties>
</file>