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10"/>
  </p:notes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FC24D-ECD0-4C16-8CD3-982B201E60C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98960-2BB5-4301-915C-C9FCB3222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8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46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62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9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03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8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4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4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1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7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A261-2C8C-469E-85E7-C8BA5220B2D4}" type="datetimeFigureOut">
              <a:rPr lang="en-IN" smtClean="0"/>
              <a:t>22-06-2019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4D2321-ADD0-41DB-9F53-8D036AFE8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ansacharya/graduate-admission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31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4E87A0-503B-49C4-B6D9-D90C898CE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4" y="2097155"/>
            <a:ext cx="3597965" cy="3409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E5DCF-F3F3-4709-87DB-27EAE3CD8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17" y="3429000"/>
            <a:ext cx="4131366" cy="3336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CE7F99-4BF3-4F7A-93B6-D3904CBD3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63" y="2013815"/>
            <a:ext cx="3703982" cy="3409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487E6A-E20E-4641-8D6A-962F3FDF5751}"/>
              </a:ext>
            </a:extLst>
          </p:cNvPr>
          <p:cNvSpPr txBox="1"/>
          <p:nvPr/>
        </p:nvSpPr>
        <p:spPr>
          <a:xfrm>
            <a:off x="2185067" y="282369"/>
            <a:ext cx="11797748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8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ADMISSION </a:t>
            </a:r>
          </a:p>
          <a:p>
            <a:r>
              <a:rPr lang="en-IN" sz="48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PREDICTION</a:t>
            </a:r>
          </a:p>
          <a:p>
            <a:r>
              <a:rPr lang="en-IN" sz="48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sz="40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48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IN" sz="4000" b="1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227460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31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1E159-6277-4A3D-8050-CCB285D2A2D3}"/>
              </a:ext>
            </a:extLst>
          </p:cNvPr>
          <p:cNvSpPr txBox="1"/>
          <p:nvPr/>
        </p:nvSpPr>
        <p:spPr>
          <a:xfrm>
            <a:off x="1554480" y="599440"/>
            <a:ext cx="83718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Learning???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AE172-6DEA-41B2-B9D4-2B806466C71A}"/>
              </a:ext>
            </a:extLst>
          </p:cNvPr>
          <p:cNvSpPr txBox="1"/>
          <p:nvPr/>
        </p:nvSpPr>
        <p:spPr>
          <a:xfrm>
            <a:off x="1270000" y="1840875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sub-area of artificial intelligence, whereby the term refers to the ability of IT systems to independently find solutions to problems by recognizing patterns in databases.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6C55-7A70-4CB1-90E5-B4C953229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0"/>
          <a:stretch/>
        </p:blipFill>
        <p:spPr>
          <a:xfrm>
            <a:off x="7569200" y="1656080"/>
            <a:ext cx="4307840" cy="39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24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E1101-A598-4041-B613-E3066D501339}"/>
              </a:ext>
            </a:extLst>
          </p:cNvPr>
          <p:cNvSpPr txBox="1"/>
          <p:nvPr/>
        </p:nvSpPr>
        <p:spPr>
          <a:xfrm>
            <a:off x="1466795" y="572256"/>
            <a:ext cx="974034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800" dirty="0">
                <a:ln/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Solution: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C309B-D9E3-433B-97E1-F8FF95F7A8F4}"/>
              </a:ext>
            </a:extLst>
          </p:cNvPr>
          <p:cNvSpPr txBox="1"/>
          <p:nvPr/>
        </p:nvSpPr>
        <p:spPr>
          <a:xfrm>
            <a:off x="236772" y="1195347"/>
            <a:ext cx="9829799" cy="470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916D3-A5C6-480D-B498-80F58596BAFB}"/>
              </a:ext>
            </a:extLst>
          </p:cNvPr>
          <p:cNvSpPr txBox="1"/>
          <p:nvPr/>
        </p:nvSpPr>
        <p:spPr>
          <a:xfrm>
            <a:off x="961418" y="1818201"/>
            <a:ext cx="7027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is to find whether a student get admission in an university by taking analysis of his marks.</a:t>
            </a:r>
          </a:p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to solve all these problems we are implementing a prediction using Machine Learning.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8DB64-95F8-49F7-8B35-6AD667CD3544}"/>
              </a:ext>
            </a:extLst>
          </p:cNvPr>
          <p:cNvSpPr/>
          <p:nvPr/>
        </p:nvSpPr>
        <p:spPr>
          <a:xfrm>
            <a:off x="961418" y="5156288"/>
            <a:ext cx="902208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672F4-3AA0-4C33-BBA6-6F2ED477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135121"/>
            <a:ext cx="4683760" cy="2514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CD0A2-DD11-4806-B47A-D783551A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1" y="1823280"/>
            <a:ext cx="3596640" cy="30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23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8EFC3-7A30-4EE0-905C-21A218416EC1}"/>
              </a:ext>
            </a:extLst>
          </p:cNvPr>
          <p:cNvSpPr txBox="1"/>
          <p:nvPr/>
        </p:nvSpPr>
        <p:spPr>
          <a:xfrm>
            <a:off x="1523779" y="563962"/>
            <a:ext cx="75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endParaRPr lang="en-I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BFA92-18C4-463F-894B-D280DC00F6A2}"/>
              </a:ext>
            </a:extLst>
          </p:cNvPr>
          <p:cNvSpPr txBox="1"/>
          <p:nvPr/>
        </p:nvSpPr>
        <p:spPr>
          <a:xfrm rot="10800000" flipH="1" flipV="1">
            <a:off x="1440176" y="2518343"/>
            <a:ext cx="4075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 Score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TOEFL Score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Purpose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of Recommendation University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65ED-B8DE-4467-B506-5D0076C91E0F}"/>
              </a:ext>
            </a:extLst>
          </p:cNvPr>
          <p:cNvSpPr txBox="1"/>
          <p:nvPr/>
        </p:nvSpPr>
        <p:spPr>
          <a:xfrm>
            <a:off x="721360" y="1610402"/>
            <a:ext cx="11470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https://www.kaggle.com/mohansacharya/graduate-admissions</a:t>
            </a:r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8F9E33-5CBF-4B97-9750-DA6AD73D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60601"/>
              </p:ext>
            </p:extLst>
          </p:nvPr>
        </p:nvGraphicFramePr>
        <p:xfrm>
          <a:off x="4937760" y="2518343"/>
          <a:ext cx="6839109" cy="38346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59901">
                  <a:extLst>
                    <a:ext uri="{9D8B030D-6E8A-4147-A177-3AD203B41FA5}">
                      <a16:colId xmlns:a16="http://schemas.microsoft.com/office/drawing/2014/main" val="834695286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1846514430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60225261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225575360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4008938311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1088379388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3557713337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2711263750"/>
                    </a:ext>
                  </a:extLst>
                </a:gridCol>
                <a:gridCol w="759901">
                  <a:extLst>
                    <a:ext uri="{9D8B030D-6E8A-4147-A177-3AD203B41FA5}">
                      <a16:colId xmlns:a16="http://schemas.microsoft.com/office/drawing/2014/main" val="3624293513"/>
                    </a:ext>
                  </a:extLst>
                </a:gridCol>
              </a:tblGrid>
              <a:tr h="1399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Serial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GRE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TOEFL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University Rating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SOP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CGPA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Research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Chance of Admit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28241"/>
                  </a:ext>
                </a:extLst>
              </a:tr>
              <a:tr h="48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0.92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003346"/>
                  </a:ext>
                </a:extLst>
              </a:tr>
              <a:tr h="48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205266"/>
                  </a:ext>
                </a:extLst>
              </a:tr>
              <a:tr h="48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016594"/>
                  </a:ext>
                </a:extLst>
              </a:tr>
              <a:tr h="48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197683"/>
                  </a:ext>
                </a:extLst>
              </a:tr>
              <a:tr h="48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0.65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24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3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A8BB3-042B-44A5-9895-4C024EC1D00C}"/>
              </a:ext>
            </a:extLst>
          </p:cNvPr>
          <p:cNvSpPr txBox="1"/>
          <p:nvPr/>
        </p:nvSpPr>
        <p:spPr>
          <a:xfrm>
            <a:off x="1610360" y="496957"/>
            <a:ext cx="563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48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E7E09-36A3-4D09-85F5-DCFB6B4ED044}"/>
              </a:ext>
            </a:extLst>
          </p:cNvPr>
          <p:cNvSpPr txBox="1"/>
          <p:nvPr/>
        </p:nvSpPr>
        <p:spPr>
          <a:xfrm>
            <a:off x="626165" y="1630765"/>
            <a:ext cx="102074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builds regression or classification models in the form of a tree structure. It breaks down a dataset into smaller and smaller subsets while at the same time an associated decision tree is incrementally developed. Decision trees can handle both categorical and numerical data. 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8E6A-8F3F-4E0B-8531-435E65FF5C27}"/>
              </a:ext>
            </a:extLst>
          </p:cNvPr>
          <p:cNvSpPr txBox="1"/>
          <p:nvPr/>
        </p:nvSpPr>
        <p:spPr>
          <a:xfrm>
            <a:off x="626165" y="1266398"/>
            <a:ext cx="950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method to predict our problem statement: Decision Tree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25E42-8C71-4321-A812-87313EADD191}"/>
              </a:ext>
            </a:extLst>
          </p:cNvPr>
          <p:cNvSpPr txBox="1"/>
          <p:nvPr/>
        </p:nvSpPr>
        <p:spPr>
          <a:xfrm>
            <a:off x="1457685" y="5434449"/>
            <a:ext cx="9988826" cy="149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 that import </a:t>
            </a:r>
            <a:r>
              <a:rPr lang="en-IN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Regression:</a:t>
            </a:r>
            <a:endParaRPr lang="en-IN" sz="28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		</a:t>
            </a:r>
            <a:r>
              <a:rPr lang="en-IN" sz="2800" i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sklearn.tree</a:t>
            </a:r>
            <a:r>
              <a:rPr lang="en-IN" sz="2800" i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2800" i="1" dirty="0" err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DecisionTreeRegressor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9740-9B5B-498A-82AF-22A2D8A8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9" y="3180080"/>
            <a:ext cx="9869501" cy="20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37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4DB02-1E9A-4A31-B101-0379415953C6}"/>
              </a:ext>
            </a:extLst>
          </p:cNvPr>
          <p:cNvSpPr txBox="1"/>
          <p:nvPr/>
        </p:nvSpPr>
        <p:spPr>
          <a:xfrm>
            <a:off x="1618975" y="557696"/>
            <a:ext cx="782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Prediction: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EB348-689A-4E4E-AEDD-312084E4DE80}"/>
              </a:ext>
            </a:extLst>
          </p:cNvPr>
          <p:cNvSpPr txBox="1"/>
          <p:nvPr/>
        </p:nvSpPr>
        <p:spPr>
          <a:xfrm>
            <a:off x="1158241" y="1411578"/>
            <a:ext cx="11104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1.Firstly Import “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numpy,pandas,matplotlib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4.Importing “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Regression”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librabries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algorithm from “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library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2.Upload Dataset to Jupiter Notebook	      5.Training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3.Slicing the Independent and Dependent	6.Testing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										7.Prediction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A813C-D4C3-450D-ADCF-AFE79466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75" y="3429000"/>
            <a:ext cx="9753600" cy="21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EB118-33CA-49B4-93C6-35D89D87E552}"/>
              </a:ext>
            </a:extLst>
          </p:cNvPr>
          <p:cNvSpPr txBox="1"/>
          <p:nvPr/>
        </p:nvSpPr>
        <p:spPr>
          <a:xfrm>
            <a:off x="3230880" y="5797404"/>
            <a:ext cx="674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Deploy our Model!!!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438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43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EA85F-35F0-4D59-8493-B1477B2488C0}"/>
              </a:ext>
            </a:extLst>
          </p:cNvPr>
          <p:cNvSpPr txBox="1"/>
          <p:nvPr/>
        </p:nvSpPr>
        <p:spPr>
          <a:xfrm>
            <a:off x="1539018" y="584863"/>
            <a:ext cx="5824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9243D-4CC7-4FB8-B408-F3E4B5F4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400024"/>
            <a:ext cx="4273163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38EB2-B94C-4AE6-BDF3-743B1BADC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80" y="1354304"/>
            <a:ext cx="4168871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5D448-DEA2-4CDB-AABA-B1EA01808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1" y="4047974"/>
            <a:ext cx="4333640" cy="2647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B7AC7-B1B5-4406-AE47-B2C28506A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32" y="4047974"/>
            <a:ext cx="416887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7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36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DE98A0-82D1-4207-A408-BF3C65EFADBD}"/>
              </a:ext>
            </a:extLst>
          </p:cNvPr>
          <p:cNvSpPr txBox="1"/>
          <p:nvPr/>
        </p:nvSpPr>
        <p:spPr>
          <a:xfrm>
            <a:off x="1729188" y="586188"/>
            <a:ext cx="752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3D287-C23D-4CCA-B322-21339046DF69}"/>
              </a:ext>
            </a:extLst>
          </p:cNvPr>
          <p:cNvSpPr txBox="1"/>
          <p:nvPr/>
        </p:nvSpPr>
        <p:spPr>
          <a:xfrm>
            <a:off x="1810468" y="1927781"/>
            <a:ext cx="77227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conclude that instead of waiting to get admit card from university . By using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we can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easly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wheather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student get  admission in a particular university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672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940</TotalTime>
  <Words>261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K.Gayathri Reddy</dc:creator>
  <cp:lastModifiedBy>KatikamGayathri Reddy</cp:lastModifiedBy>
  <cp:revision>37</cp:revision>
  <dcterms:created xsi:type="dcterms:W3CDTF">2019-06-20T16:50:44Z</dcterms:created>
  <dcterms:modified xsi:type="dcterms:W3CDTF">2019-06-22T04:57:52Z</dcterms:modified>
</cp:coreProperties>
</file>