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2" r:id="rId2"/>
    <p:sldId id="271" r:id="rId3"/>
    <p:sldId id="263" r:id="rId4"/>
    <p:sldId id="261" r:id="rId5"/>
    <p:sldId id="256" r:id="rId6"/>
    <p:sldId id="264" r:id="rId7"/>
    <p:sldId id="262" r:id="rId8"/>
    <p:sldId id="267" r:id="rId9"/>
    <p:sldId id="269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295400"/>
            <a:ext cx="6172200" cy="2286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PREDICTING HOSPITAL READMISSIONS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200400"/>
            <a:ext cx="6172200" cy="3174522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                                                     </a:t>
            </a:r>
            <a:r>
              <a:rPr lang="en-US" sz="1600" dirty="0" smtClean="0"/>
              <a:t>         </a:t>
            </a:r>
            <a:r>
              <a:rPr lang="en-US" sz="1600" dirty="0" smtClean="0"/>
              <a:t>TEAM: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KINGPINS</a:t>
            </a:r>
          </a:p>
          <a:p>
            <a:r>
              <a:rPr lang="en-US" sz="1600" dirty="0" smtClean="0"/>
              <a:t>                                                              </a:t>
            </a:r>
            <a:r>
              <a:rPr lang="en-US" sz="1600" dirty="0" smtClean="0"/>
              <a:t>            </a:t>
            </a:r>
            <a:r>
              <a:rPr lang="en-US" sz="1600" dirty="0" smtClean="0"/>
              <a:t>S.SHAHEENA</a:t>
            </a:r>
          </a:p>
          <a:p>
            <a:r>
              <a:rPr lang="en-US" sz="1600" dirty="0" smtClean="0"/>
              <a:t>                                                                      </a:t>
            </a:r>
            <a:r>
              <a:rPr lang="en-US" sz="1600" dirty="0" smtClean="0"/>
              <a:t>     </a:t>
            </a:r>
            <a:r>
              <a:rPr lang="en-US" sz="1600" dirty="0" smtClean="0"/>
              <a:t>G.MEGHANA</a:t>
            </a:r>
          </a:p>
          <a:p>
            <a:r>
              <a:rPr lang="en-US" sz="1600" dirty="0" smtClean="0"/>
              <a:t>                                                                      </a:t>
            </a:r>
            <a:r>
              <a:rPr lang="en-US" sz="1600" dirty="0" smtClean="0"/>
              <a:t>      </a:t>
            </a:r>
            <a:r>
              <a:rPr lang="en-US" sz="1600" dirty="0" smtClean="0"/>
              <a:t>T.NANDINI</a:t>
            </a:r>
          </a:p>
          <a:p>
            <a:r>
              <a:rPr lang="en-US" sz="1600" dirty="0" smtClean="0"/>
              <a:t>            </a:t>
            </a:r>
            <a:r>
              <a:rPr lang="en-US" sz="1600" dirty="0" smtClean="0"/>
              <a:t>                                                              </a:t>
            </a:r>
            <a:r>
              <a:rPr lang="en-US" sz="1600" dirty="0" smtClean="0"/>
              <a:t>M</a:t>
            </a:r>
            <a:r>
              <a:rPr lang="en-US" sz="1600" dirty="0" smtClean="0"/>
              <a:t>.NISHMITHA</a:t>
            </a: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Bell MT" pitchFamily="18" charset="0"/>
              </a:rPr>
              <a:t>Future Scope</a:t>
            </a:r>
            <a:endParaRPr lang="en-US" sz="4000" b="1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467600" cy="43403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data analyzed in this study was from a single hospital. This study can be conducted with a larger hospital sample size in rural and urban community settings in multiple states across India. </a:t>
            </a:r>
          </a:p>
          <a:p>
            <a:r>
              <a:rPr lang="en-US" sz="2000" dirty="0" smtClean="0"/>
              <a:t>This would allow determining if the readmission factors differ based on patient geographical location or if similar traits are observed nationwide . In addition ,this would strengthen both urban and rural models while assessing the importance of age categorization.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315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Bell MT" pitchFamily="18" charset="0"/>
              </a:rPr>
              <a:t>conclusion</a:t>
            </a:r>
            <a:endParaRPr lang="en-US" sz="4000" b="1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438400"/>
            <a:ext cx="7467600" cy="3505200"/>
          </a:xfrm>
        </p:spPr>
        <p:txBody>
          <a:bodyPr/>
          <a:lstStyle/>
          <a:p>
            <a:r>
              <a:rPr lang="en-US" dirty="0" smtClean="0"/>
              <a:t>Predicting Hospital readmission rates can increase the efficiency of initial treatment at hospitals which can save a lot of lives.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contents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4416552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Working</a:t>
            </a:r>
          </a:p>
          <a:p>
            <a:r>
              <a:rPr lang="en-US" dirty="0" smtClean="0"/>
              <a:t>Future Scope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Bell MT" pitchFamily="18" charset="0"/>
              </a:rPr>
              <a:t>PROBLEM STATEMENT</a:t>
            </a:r>
            <a:endParaRPr lang="en-US" sz="4000" b="1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44165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Predicting  Hospital  readmission  for patients with diabetes  using Machine Learning model.</a:t>
            </a:r>
          </a:p>
          <a:p>
            <a:r>
              <a:rPr lang="en-US" sz="2400" dirty="0" smtClean="0"/>
              <a:t>By using Classification method which is a supervised type of learning we can predict the readmissions.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Bell MT" pitchFamily="18" charset="0"/>
              </a:rPr>
              <a:t>OBJECTIVE</a:t>
            </a:r>
            <a:endParaRPr lang="en-US" sz="4000" b="1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dirty="0" smtClean="0"/>
              <a:t>The main objective of our project is  to avoid the health risk  and to reduce amount invested by people by predicting Hospital readmission for patients with diabetes.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467600" cy="3886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Machine learning is a type of artificial intelligence (AI) that provides computers with the ability to learn without being explicitly programmed.</a:t>
            </a:r>
          </a:p>
          <a:p>
            <a:r>
              <a:rPr lang="en-US" sz="2400" dirty="0" smtClean="0"/>
              <a:t> Machine Learning </a:t>
            </a:r>
          </a:p>
          <a:p>
            <a:r>
              <a:rPr lang="en-US" sz="2400" dirty="0" smtClean="0"/>
              <a:t>Classification</a:t>
            </a:r>
          </a:p>
          <a:p>
            <a:r>
              <a:rPr lang="en-US" sz="2400" dirty="0" smtClean="0"/>
              <a:t>Decision Tree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104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ell MT" pitchFamily="18" charset="0"/>
              </a:rPr>
              <a:t>DECISION TREE MODEL</a:t>
            </a:r>
            <a:endParaRPr lang="en-US" sz="4000" dirty="0">
              <a:latin typeface="Bell MT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429000" cy="4889500"/>
          </a:xfrm>
        </p:spPr>
        <p:txBody>
          <a:bodyPr>
            <a:no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1800" dirty="0" smtClean="0"/>
              <a:t>Decision tree algorithm falls under the category of supervised learning. They can be used to solve both regression and classification problems.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800" dirty="0" smtClean="0"/>
              <a:t>Decision tree uses the tree representation to solve the problem in which each leaf node corresponds to a class label and attributes are represented on the internal node of the tree.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800" dirty="0" smtClean="0"/>
              <a:t>We can represent any boolean function on discrete attributes using the decision tree.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Content Placeholder 5" descr="1_4y1HHXyqir_olMSciRnHS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286519"/>
            <a:ext cx="5638800" cy="43040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054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Bell MT" pitchFamily="18" charset="0"/>
              </a:rPr>
              <a:t>HOW MODEL WORKS</a:t>
            </a:r>
            <a:endParaRPr lang="en-US" sz="3600" b="1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467600" cy="4111752"/>
          </a:xfrm>
        </p:spPr>
        <p:txBody>
          <a:bodyPr/>
          <a:lstStyle/>
          <a:p>
            <a:r>
              <a:rPr lang="en-US" dirty="0" smtClean="0"/>
              <a:t>Collection of Data set</a:t>
            </a:r>
          </a:p>
          <a:p>
            <a:r>
              <a:rPr lang="en-US" dirty="0" smtClean="0"/>
              <a:t>Split the values</a:t>
            </a:r>
          </a:p>
          <a:p>
            <a:r>
              <a:rPr lang="en-US" dirty="0" smtClean="0"/>
              <a:t>Train and Test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Visualization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D:\graphs\pic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524000"/>
            <a:ext cx="3962400" cy="3856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ell MT" pitchFamily="18" charset="0"/>
              </a:rPr>
              <a:t>Accuracy curve</a:t>
            </a:r>
            <a:endParaRPr lang="en-US" sz="4000" b="1" dirty="0">
              <a:latin typeface="Bell MT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409825" y="2522537"/>
            <a:ext cx="35623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PROJECT\Capture2.PN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924800" cy="57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304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PREDICTING HOSPITAL READMISSIONS   </vt:lpstr>
      <vt:lpstr>contents</vt:lpstr>
      <vt:lpstr>PROBLEM STATEMENT</vt:lpstr>
      <vt:lpstr>OBJECTIVE</vt:lpstr>
      <vt:lpstr>INTRODUCTION</vt:lpstr>
      <vt:lpstr>DECISION TREE MODEL</vt:lpstr>
      <vt:lpstr>HOW MODEL WORKS</vt:lpstr>
      <vt:lpstr>Accuracy curve</vt:lpstr>
      <vt:lpstr>Slide 9</vt:lpstr>
      <vt:lpstr>Future Scope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it</dc:creator>
  <cp:lastModifiedBy>it</cp:lastModifiedBy>
  <cp:revision>39</cp:revision>
  <dcterms:created xsi:type="dcterms:W3CDTF">2006-08-16T00:00:00Z</dcterms:created>
  <dcterms:modified xsi:type="dcterms:W3CDTF">2019-06-22T05:17:32Z</dcterms:modified>
</cp:coreProperties>
</file>