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2" r:id="rId3"/>
    <p:sldId id="263" r:id="rId4"/>
    <p:sldId id="264" r:id="rId5"/>
    <p:sldId id="259" r:id="rId6"/>
    <p:sldId id="265" r:id="rId7"/>
    <p:sldId id="261"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4660"/>
  </p:normalViewPr>
  <p:slideViewPr>
    <p:cSldViewPr snapToGrid="0">
      <p:cViewPr varScale="1">
        <p:scale>
          <a:sx n="92" d="100"/>
          <a:sy n="92" d="100"/>
        </p:scale>
        <p:origin x="7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6/22/2019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BEST CROP PREDICTION</a:t>
            </a:r>
            <a:endParaRPr lang="en-IN" dirty="0"/>
          </a:p>
        </p:txBody>
      </p:sp>
      <p:sp>
        <p:nvSpPr>
          <p:cNvPr id="3" name="Subtitle 2"/>
          <p:cNvSpPr>
            <a:spLocks noGrp="1"/>
          </p:cNvSpPr>
          <p:nvPr>
            <p:ph type="subTitle" idx="1"/>
          </p:nvPr>
        </p:nvSpPr>
        <p:spPr/>
        <p:txBody>
          <a:bodyPr/>
          <a:lstStyle/>
          <a:p>
            <a:r>
              <a:rPr lang="en-IN" dirty="0" smtClean="0"/>
              <a:t>                                                                   By</a:t>
            </a:r>
          </a:p>
          <a:p>
            <a:r>
              <a:rPr lang="en-IN" dirty="0"/>
              <a:t> </a:t>
            </a:r>
            <a:r>
              <a:rPr lang="en-IN" dirty="0" smtClean="0"/>
              <a:t>                                                        Callback cats </a:t>
            </a:r>
            <a:endParaRPr lang="en-IN" dirty="0" smtClean="0"/>
          </a:p>
        </p:txBody>
      </p:sp>
    </p:spTree>
    <p:extLst>
      <p:ext uri="{BB962C8B-B14F-4D97-AF65-F5344CB8AC3E}">
        <p14:creationId xmlns:p14="http://schemas.microsoft.com/office/powerpoint/2010/main" val="22998676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The project is based on to predict the data regarding farming which is useful to predict the crop which is suitable to that land by basing on the previous datasets and the profit rates.</a:t>
            </a:r>
          </a:p>
          <a:p>
            <a:r>
              <a:rPr lang="en-IN" dirty="0" smtClean="0"/>
              <a:t>It is providing the predictions the profit rate is increased which is very useful to farmers.</a:t>
            </a:r>
          </a:p>
          <a:p>
            <a:r>
              <a:rPr lang="en-IN" dirty="0" smtClean="0"/>
              <a:t>Our constitution and the government main aim is also to provide good facilities to farmers and increase cultivation for the future society.</a:t>
            </a:r>
            <a:endParaRPr lang="en-IN" dirty="0"/>
          </a:p>
        </p:txBody>
      </p:sp>
    </p:spTree>
    <p:extLst>
      <p:ext uri="{BB962C8B-B14F-4D97-AF65-F5344CB8AC3E}">
        <p14:creationId xmlns:p14="http://schemas.microsoft.com/office/powerpoint/2010/main" val="3475070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r>
              <a:rPr lang="en-IN" dirty="0" smtClean="0"/>
              <a:t>There are so </a:t>
            </a:r>
            <a:r>
              <a:rPr lang="en-IN" smtClean="0"/>
              <a:t>many techniques </a:t>
            </a:r>
            <a:r>
              <a:rPr lang="en-IN" dirty="0" smtClean="0"/>
              <a:t>that are used to predict the moisture and so on for the particular land but it cant tell about the perfect results that are going to face.</a:t>
            </a:r>
          </a:p>
          <a:p>
            <a:r>
              <a:rPr lang="en-IN" dirty="0" smtClean="0"/>
              <a:t>Because it depends on climatic conditions and marketing rates</a:t>
            </a:r>
            <a:endParaRPr lang="en-IN" dirty="0"/>
          </a:p>
        </p:txBody>
      </p:sp>
    </p:spTree>
    <p:extLst>
      <p:ext uri="{BB962C8B-B14F-4D97-AF65-F5344CB8AC3E}">
        <p14:creationId xmlns:p14="http://schemas.microsoft.com/office/powerpoint/2010/main" val="1607915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By using this project we are predicting the suitable crop for that particular land and also the marketing price regarding the previous data base.</a:t>
            </a:r>
          </a:p>
          <a:p>
            <a:r>
              <a:rPr lang="en-IN" dirty="0" smtClean="0"/>
              <a:t>Machine learning is using to predicting those calamities…</a:t>
            </a:r>
          </a:p>
          <a:p>
            <a:r>
              <a:rPr lang="en-IN" dirty="0" smtClean="0"/>
              <a:t>Support vector machine is using to predict the accurate results.</a:t>
            </a:r>
            <a:endParaRPr lang="en-IN" dirty="0"/>
          </a:p>
        </p:txBody>
      </p:sp>
    </p:spTree>
    <p:extLst>
      <p:ext uri="{BB962C8B-B14F-4D97-AF65-F5344CB8AC3E}">
        <p14:creationId xmlns:p14="http://schemas.microsoft.com/office/powerpoint/2010/main" val="3892131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SVm classifier</a:t>
            </a:r>
            <a:endParaRPr lang="en-IN" dirty="0"/>
          </a:p>
        </p:txBody>
      </p:sp>
      <p:sp>
        <p:nvSpPr>
          <p:cNvPr id="3" name="Content Placeholder 2"/>
          <p:cNvSpPr>
            <a:spLocks noGrp="1"/>
          </p:cNvSpPr>
          <p:nvPr>
            <p:ph idx="1"/>
          </p:nvPr>
        </p:nvSpPr>
        <p:spPr/>
        <p:txBody>
          <a:bodyPr/>
          <a:lstStyle/>
          <a:p>
            <a:pPr algn="just">
              <a:lnSpc>
                <a:spcPct val="100000"/>
              </a:lnSpc>
            </a:pPr>
            <a:r>
              <a:rPr lang="en-IN" dirty="0" smtClean="0"/>
              <a:t>SVM classifier treated as one of the dominant classification </a:t>
            </a:r>
            <a:r>
              <a:rPr lang="en-IN" dirty="0"/>
              <a:t>a</a:t>
            </a:r>
            <a:r>
              <a:rPr lang="en-IN" dirty="0" smtClean="0"/>
              <a:t>lgorithms .SVM is a supervised learning technique. When we have a dataset with features &amp; class labels both then we </a:t>
            </a:r>
            <a:r>
              <a:rPr lang="en-IN" smtClean="0"/>
              <a:t>can use </a:t>
            </a:r>
            <a:r>
              <a:rPr lang="en-IN" dirty="0" smtClean="0"/>
              <a:t>support vector machine. </a:t>
            </a:r>
            <a:endParaRPr lang="en-IN" dirty="0"/>
          </a:p>
        </p:txBody>
      </p:sp>
    </p:spTree>
    <p:extLst>
      <p:ext uri="{BB962C8B-B14F-4D97-AF65-F5344CB8AC3E}">
        <p14:creationId xmlns:p14="http://schemas.microsoft.com/office/powerpoint/2010/main" val="3602936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solution</a:t>
            </a:r>
            <a:endParaRPr lang="en-IN" dirty="0"/>
          </a:p>
        </p:txBody>
      </p:sp>
      <p:sp>
        <p:nvSpPr>
          <p:cNvPr id="3" name="Content Placeholder 2"/>
          <p:cNvSpPr>
            <a:spLocks noGrp="1"/>
          </p:cNvSpPr>
          <p:nvPr>
            <p:ph idx="1"/>
          </p:nvPr>
        </p:nvSpPr>
        <p:spPr>
          <a:xfrm>
            <a:off x="1141412" y="2235633"/>
            <a:ext cx="9905999" cy="3541714"/>
          </a:xfrm>
        </p:spPr>
        <p:txBody>
          <a:bodyPr/>
          <a:lstStyle/>
          <a:p>
            <a:r>
              <a:rPr lang="en-IN" dirty="0" smtClean="0"/>
              <a:t>The prediction is based on previous production data of crops </a:t>
            </a:r>
            <a:r>
              <a:rPr lang="en-IN" dirty="0" err="1" smtClean="0"/>
              <a:t>i.e</a:t>
            </a:r>
            <a:r>
              <a:rPr lang="en-IN" dirty="0" smtClean="0"/>
              <a:t>, identifying the tangible </a:t>
            </a:r>
            <a:r>
              <a:rPr lang="en-IN" dirty="0"/>
              <a:t>weather and soil parameters and comparing it with current conditions which will predict the crop more accurately and in a practical manner.</a:t>
            </a:r>
          </a:p>
          <a:p>
            <a:endParaRPr lang="en-IN" dirty="0"/>
          </a:p>
        </p:txBody>
      </p:sp>
      <p:sp>
        <p:nvSpPr>
          <p:cNvPr id="4" name="Rectangle 3"/>
          <p:cNvSpPr/>
          <p:nvPr/>
        </p:nvSpPr>
        <p:spPr>
          <a:xfrm>
            <a:off x="3048000" y="2828836"/>
            <a:ext cx="6096000" cy="369332"/>
          </a:xfrm>
          <a:prstGeom prst="rect">
            <a:avLst/>
          </a:prstGeom>
        </p:spPr>
        <p:txBody>
          <a:bodyPr>
            <a:spAutoFit/>
          </a:bodyPr>
          <a:lstStyle/>
          <a:p>
            <a:r>
              <a:rPr lang="en-IN" dirty="0" smtClean="0"/>
              <a:t>.</a:t>
            </a:r>
            <a:endParaRPr lang="en-IN" dirty="0"/>
          </a:p>
        </p:txBody>
      </p:sp>
    </p:spTree>
    <p:extLst>
      <p:ext uri="{BB962C8B-B14F-4D97-AF65-F5344CB8AC3E}">
        <p14:creationId xmlns:p14="http://schemas.microsoft.com/office/powerpoint/2010/main" val="696562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4" name="Content Placeholder 3"/>
          <p:cNvSpPr>
            <a:spLocks noGrp="1"/>
          </p:cNvSpPr>
          <p:nvPr>
            <p:ph idx="1"/>
          </p:nvPr>
        </p:nvSpPr>
        <p:spPr/>
        <p:txBody>
          <a:bodyPr/>
          <a:lstStyle/>
          <a:p>
            <a:r>
              <a:rPr lang="en-IN" dirty="0" smtClean="0"/>
              <a:t>It is user friendly project where a normal person also able to use with little instructions and is helpful to the future generation for choosing a particular crop for cultivating.</a:t>
            </a:r>
            <a:endParaRPr lang="en-IN" dirty="0"/>
          </a:p>
        </p:txBody>
      </p:sp>
    </p:spTree>
    <p:extLst>
      <p:ext uri="{BB962C8B-B14F-4D97-AF65-F5344CB8AC3E}">
        <p14:creationId xmlns:p14="http://schemas.microsoft.com/office/powerpoint/2010/main" val="1245506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0055" y="1336964"/>
            <a:ext cx="7147356" cy="3235036"/>
          </a:xfrm>
        </p:spPr>
        <p:txBody>
          <a:bodyPr/>
          <a:lstStyle/>
          <a:p>
            <a:r>
              <a:rPr lang="en-IN" dirty="0" smtClean="0"/>
              <a:t>Thank you</a:t>
            </a:r>
            <a:endParaRPr lang="en-IN" dirty="0"/>
          </a:p>
        </p:txBody>
      </p:sp>
    </p:spTree>
    <p:extLst>
      <p:ext uri="{BB962C8B-B14F-4D97-AF65-F5344CB8AC3E}">
        <p14:creationId xmlns:p14="http://schemas.microsoft.com/office/powerpoint/2010/main" val="10963138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256</TotalTime>
  <Words>287</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Tw Cen MT</vt:lpstr>
      <vt:lpstr>Circuit</vt:lpstr>
      <vt:lpstr>BEST CROP PREDICTION</vt:lpstr>
      <vt:lpstr>introduction</vt:lpstr>
      <vt:lpstr>Problem statement</vt:lpstr>
      <vt:lpstr>PowerPoint Presentation</vt:lpstr>
      <vt:lpstr>SVm classifier</vt:lpstr>
      <vt:lpstr>Problem solution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 CROP PREDICTION</dc:title>
  <dc:creator>Sangaraju Swathi</dc:creator>
  <cp:lastModifiedBy>Sangaraju Swathi</cp:lastModifiedBy>
  <cp:revision>16</cp:revision>
  <dcterms:created xsi:type="dcterms:W3CDTF">2019-06-20T11:17:17Z</dcterms:created>
  <dcterms:modified xsi:type="dcterms:W3CDTF">2019-06-22T05:08:46Z</dcterms:modified>
</cp:coreProperties>
</file>