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77" r:id="rId1"/>
  </p:sldMasterIdLst>
  <p:notesMasterIdLst>
    <p:notesMasterId r:id="rId10"/>
  </p:notesMasterIdLst>
  <p:sldIdLst>
    <p:sldId id="256" r:id="rId2"/>
    <p:sldId id="265" r:id="rId3"/>
    <p:sldId id="261" r:id="rId4"/>
    <p:sldId id="267" r:id="rId5"/>
    <p:sldId id="263" r:id="rId6"/>
    <p:sldId id="266" r:id="rId7"/>
    <p:sldId id="268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1CAB"/>
    <a:srgbClr val="2EEA2E"/>
    <a:srgbClr val="D026F2"/>
    <a:srgbClr val="CF2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1" autoAdjust="0"/>
    <p:restoredTop sz="94632" autoAdjust="0"/>
  </p:normalViewPr>
  <p:slideViewPr>
    <p:cSldViewPr>
      <p:cViewPr varScale="1">
        <p:scale>
          <a:sx n="82" d="100"/>
          <a:sy n="82" d="100"/>
        </p:scale>
        <p:origin x="17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1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0D815-16DA-417A-A36E-5E8F8D529425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417E019-D57D-4F14-B8BA-7EA3A4B1C9C5}">
      <dgm:prSet phldrT="[Text]"/>
      <dgm:spPr/>
      <dgm:t>
        <a:bodyPr/>
        <a:lstStyle/>
        <a:p>
          <a:r>
            <a:rPr lang="en-IN" dirty="0"/>
            <a:t>PURCHASE</a:t>
          </a:r>
        </a:p>
      </dgm:t>
    </dgm:pt>
    <dgm:pt modelId="{51166533-EEAD-429E-BADE-7A4D8AAF812B}" type="parTrans" cxnId="{B3DAF898-8A57-4D82-B05F-0ACA8FEEB8C2}">
      <dgm:prSet/>
      <dgm:spPr/>
      <dgm:t>
        <a:bodyPr/>
        <a:lstStyle/>
        <a:p>
          <a:endParaRPr lang="en-IN"/>
        </a:p>
      </dgm:t>
    </dgm:pt>
    <dgm:pt modelId="{B6ECB0D2-B747-4A8B-BCB4-DA0191753B8C}" type="sibTrans" cxnId="{B3DAF898-8A57-4D82-B05F-0ACA8FEEB8C2}">
      <dgm:prSet/>
      <dgm:spPr/>
      <dgm:t>
        <a:bodyPr/>
        <a:lstStyle/>
        <a:p>
          <a:endParaRPr lang="en-IN"/>
        </a:p>
      </dgm:t>
    </dgm:pt>
    <dgm:pt modelId="{530A21F6-1C1C-4F89-95ED-E2D74A8DC0AE}" type="asst">
      <dgm:prSet phldrT="[Text]"/>
      <dgm:spPr/>
      <dgm:t>
        <a:bodyPr/>
        <a:lstStyle/>
        <a:p>
          <a:r>
            <a:rPr lang="en-IN" dirty="0"/>
            <a:t>PRODUCT CATEGORY</a:t>
          </a:r>
        </a:p>
      </dgm:t>
    </dgm:pt>
    <dgm:pt modelId="{89596343-8003-4677-BAFE-88E9D0D4A85D}" type="parTrans" cxnId="{6B550F44-304F-4810-B897-2BA786DC44A2}">
      <dgm:prSet/>
      <dgm:spPr/>
      <dgm:t>
        <a:bodyPr/>
        <a:lstStyle/>
        <a:p>
          <a:endParaRPr lang="en-IN"/>
        </a:p>
      </dgm:t>
    </dgm:pt>
    <dgm:pt modelId="{20EF6B5C-8BA6-40E4-BD57-A31D7022E626}" type="sibTrans" cxnId="{6B550F44-304F-4810-B897-2BA786DC44A2}">
      <dgm:prSet/>
      <dgm:spPr/>
      <dgm:t>
        <a:bodyPr/>
        <a:lstStyle/>
        <a:p>
          <a:endParaRPr lang="en-IN"/>
        </a:p>
      </dgm:t>
    </dgm:pt>
    <dgm:pt modelId="{E009D003-8EF0-45D7-8E22-8309B0DC97AB}">
      <dgm:prSet phldrT="[Text]"/>
      <dgm:spPr/>
      <dgm:t>
        <a:bodyPr/>
        <a:lstStyle/>
        <a:p>
          <a:r>
            <a:rPr lang="en-IN" dirty="0"/>
            <a:t>MARITAL STATUS</a:t>
          </a:r>
        </a:p>
      </dgm:t>
    </dgm:pt>
    <dgm:pt modelId="{1A562B56-8B50-47D9-BFD1-BF4F31E45408}" type="parTrans" cxnId="{FCBC4530-7989-40D6-A264-C67778752284}">
      <dgm:prSet/>
      <dgm:spPr/>
      <dgm:t>
        <a:bodyPr/>
        <a:lstStyle/>
        <a:p>
          <a:endParaRPr lang="en-IN"/>
        </a:p>
      </dgm:t>
    </dgm:pt>
    <dgm:pt modelId="{340447DD-6E5D-4237-B9DE-841485A71461}" type="sibTrans" cxnId="{FCBC4530-7989-40D6-A264-C67778752284}">
      <dgm:prSet/>
      <dgm:spPr/>
      <dgm:t>
        <a:bodyPr/>
        <a:lstStyle/>
        <a:p>
          <a:endParaRPr lang="en-IN"/>
        </a:p>
      </dgm:t>
    </dgm:pt>
    <dgm:pt modelId="{9CA7CF62-B115-472C-AD3E-FD52B2D554A4}">
      <dgm:prSet phldrT="[Text]"/>
      <dgm:spPr/>
      <dgm:t>
        <a:bodyPr/>
        <a:lstStyle/>
        <a:p>
          <a:r>
            <a:rPr lang="en-IN" dirty="0"/>
            <a:t>AGE</a:t>
          </a:r>
        </a:p>
      </dgm:t>
    </dgm:pt>
    <dgm:pt modelId="{70A6F70F-6CD8-4752-A2B2-A2276AED515B}" type="parTrans" cxnId="{20286FBE-7E55-47FA-93DC-6B1F55E37D5B}">
      <dgm:prSet/>
      <dgm:spPr/>
      <dgm:t>
        <a:bodyPr/>
        <a:lstStyle/>
        <a:p>
          <a:endParaRPr lang="en-IN"/>
        </a:p>
      </dgm:t>
    </dgm:pt>
    <dgm:pt modelId="{29BF8A31-007E-4EED-BB3B-88DE30C5A188}" type="sibTrans" cxnId="{20286FBE-7E55-47FA-93DC-6B1F55E37D5B}">
      <dgm:prSet/>
      <dgm:spPr/>
      <dgm:t>
        <a:bodyPr/>
        <a:lstStyle/>
        <a:p>
          <a:endParaRPr lang="en-IN"/>
        </a:p>
      </dgm:t>
    </dgm:pt>
    <dgm:pt modelId="{BBDE1272-34F9-49A6-931D-7E564897E813}">
      <dgm:prSet phldrT="[Text]"/>
      <dgm:spPr/>
      <dgm:t>
        <a:bodyPr/>
        <a:lstStyle/>
        <a:p>
          <a:r>
            <a:rPr lang="en-IN" dirty="0"/>
            <a:t>OCCUPATION</a:t>
          </a:r>
        </a:p>
      </dgm:t>
    </dgm:pt>
    <dgm:pt modelId="{AC0C275A-7000-403F-BFDB-F148E6C53977}" type="parTrans" cxnId="{104F5921-60A5-44FD-87D1-CDC90791750A}">
      <dgm:prSet/>
      <dgm:spPr/>
      <dgm:t>
        <a:bodyPr/>
        <a:lstStyle/>
        <a:p>
          <a:endParaRPr lang="en-IN"/>
        </a:p>
      </dgm:t>
    </dgm:pt>
    <dgm:pt modelId="{44182478-9D0A-4CB8-B2E3-37A320D25959}" type="sibTrans" cxnId="{104F5921-60A5-44FD-87D1-CDC90791750A}">
      <dgm:prSet/>
      <dgm:spPr/>
      <dgm:t>
        <a:bodyPr/>
        <a:lstStyle/>
        <a:p>
          <a:endParaRPr lang="en-IN"/>
        </a:p>
      </dgm:t>
    </dgm:pt>
    <dgm:pt modelId="{C3CF1898-C49A-4B8E-A5FA-A21A110968FD}">
      <dgm:prSet/>
      <dgm:spPr/>
      <dgm:t>
        <a:bodyPr/>
        <a:lstStyle/>
        <a:p>
          <a:r>
            <a:rPr lang="en-IN"/>
            <a:t>GENDER</a:t>
          </a:r>
        </a:p>
      </dgm:t>
    </dgm:pt>
    <dgm:pt modelId="{7D0F0139-269F-4D04-A287-CB7FC06078AB}" type="parTrans" cxnId="{8D904733-4647-4352-8A57-E1A8CDD0CB3B}">
      <dgm:prSet/>
      <dgm:spPr/>
      <dgm:t>
        <a:bodyPr/>
        <a:lstStyle/>
        <a:p>
          <a:endParaRPr lang="en-IN"/>
        </a:p>
      </dgm:t>
    </dgm:pt>
    <dgm:pt modelId="{592A2FA7-B238-4BBF-8CA2-9A035C6D708D}" type="sibTrans" cxnId="{8D904733-4647-4352-8A57-E1A8CDD0CB3B}">
      <dgm:prSet/>
      <dgm:spPr/>
      <dgm:t>
        <a:bodyPr/>
        <a:lstStyle/>
        <a:p>
          <a:endParaRPr lang="en-IN"/>
        </a:p>
      </dgm:t>
    </dgm:pt>
    <dgm:pt modelId="{96CFD084-E063-422D-83E7-6BADE0AD3763}" type="pres">
      <dgm:prSet presAssocID="{83C0D815-16DA-417A-A36E-5E8F8D5294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ECF281E-E6ED-4A59-94ED-D589C1E07B43}" type="pres">
      <dgm:prSet presAssocID="{C417E019-D57D-4F14-B8BA-7EA3A4B1C9C5}" presName="hierRoot1" presStyleCnt="0">
        <dgm:presLayoutVars>
          <dgm:hierBranch val="init"/>
        </dgm:presLayoutVars>
      </dgm:prSet>
      <dgm:spPr/>
    </dgm:pt>
    <dgm:pt modelId="{DAC6026E-8187-4E2E-9193-605D45143638}" type="pres">
      <dgm:prSet presAssocID="{C417E019-D57D-4F14-B8BA-7EA3A4B1C9C5}" presName="rootComposite1" presStyleCnt="0"/>
      <dgm:spPr/>
    </dgm:pt>
    <dgm:pt modelId="{EDA5676E-47C4-4160-807F-A7FE43D28B27}" type="pres">
      <dgm:prSet presAssocID="{C417E019-D57D-4F14-B8BA-7EA3A4B1C9C5}" presName="rootText1" presStyleLbl="node0" presStyleIdx="0" presStyleCnt="1">
        <dgm:presLayoutVars>
          <dgm:chPref val="3"/>
        </dgm:presLayoutVars>
      </dgm:prSet>
      <dgm:spPr/>
    </dgm:pt>
    <dgm:pt modelId="{74E15E3A-2E6C-4588-9A66-9A828D9D9E12}" type="pres">
      <dgm:prSet presAssocID="{C417E019-D57D-4F14-B8BA-7EA3A4B1C9C5}" presName="rootConnector1" presStyleLbl="node1" presStyleIdx="0" presStyleCnt="0"/>
      <dgm:spPr/>
    </dgm:pt>
    <dgm:pt modelId="{8C36C1C4-C544-4E41-82E9-725BC23DF1CA}" type="pres">
      <dgm:prSet presAssocID="{C417E019-D57D-4F14-B8BA-7EA3A4B1C9C5}" presName="hierChild2" presStyleCnt="0"/>
      <dgm:spPr/>
    </dgm:pt>
    <dgm:pt modelId="{7C7C82BA-1586-49F9-A74F-1E5293E01D0C}" type="pres">
      <dgm:prSet presAssocID="{1A562B56-8B50-47D9-BFD1-BF4F31E45408}" presName="Name37" presStyleLbl="parChTrans1D2" presStyleIdx="0" presStyleCnt="5"/>
      <dgm:spPr/>
    </dgm:pt>
    <dgm:pt modelId="{1806A1E3-2AF2-4053-8DE3-4213D37675F7}" type="pres">
      <dgm:prSet presAssocID="{E009D003-8EF0-45D7-8E22-8309B0DC97AB}" presName="hierRoot2" presStyleCnt="0">
        <dgm:presLayoutVars>
          <dgm:hierBranch val="init"/>
        </dgm:presLayoutVars>
      </dgm:prSet>
      <dgm:spPr/>
    </dgm:pt>
    <dgm:pt modelId="{0FEFD01E-7881-4967-96D0-96D5E3FEF0FE}" type="pres">
      <dgm:prSet presAssocID="{E009D003-8EF0-45D7-8E22-8309B0DC97AB}" presName="rootComposite" presStyleCnt="0"/>
      <dgm:spPr/>
    </dgm:pt>
    <dgm:pt modelId="{1506FC99-9593-416F-9A5B-A00A7DA37122}" type="pres">
      <dgm:prSet presAssocID="{E009D003-8EF0-45D7-8E22-8309B0DC97AB}" presName="rootText" presStyleLbl="node2" presStyleIdx="0" presStyleCnt="4">
        <dgm:presLayoutVars>
          <dgm:chPref val="3"/>
        </dgm:presLayoutVars>
      </dgm:prSet>
      <dgm:spPr/>
    </dgm:pt>
    <dgm:pt modelId="{D2036AB6-AD90-4B27-8DBB-5E6F01FF18A2}" type="pres">
      <dgm:prSet presAssocID="{E009D003-8EF0-45D7-8E22-8309B0DC97AB}" presName="rootConnector" presStyleLbl="node2" presStyleIdx="0" presStyleCnt="4"/>
      <dgm:spPr/>
    </dgm:pt>
    <dgm:pt modelId="{8D66A9E4-7630-498B-B2D7-ABCAB5DC536A}" type="pres">
      <dgm:prSet presAssocID="{E009D003-8EF0-45D7-8E22-8309B0DC97AB}" presName="hierChild4" presStyleCnt="0"/>
      <dgm:spPr/>
    </dgm:pt>
    <dgm:pt modelId="{09E34BED-8C4B-42D8-8DAA-4E9B8818F849}" type="pres">
      <dgm:prSet presAssocID="{E009D003-8EF0-45D7-8E22-8309B0DC97AB}" presName="hierChild5" presStyleCnt="0"/>
      <dgm:spPr/>
    </dgm:pt>
    <dgm:pt modelId="{8301591C-3CBF-4F1B-A277-FC4F16A23381}" type="pres">
      <dgm:prSet presAssocID="{7D0F0139-269F-4D04-A287-CB7FC06078AB}" presName="Name37" presStyleLbl="parChTrans1D2" presStyleIdx="1" presStyleCnt="5"/>
      <dgm:spPr/>
    </dgm:pt>
    <dgm:pt modelId="{4BA31D40-75CA-4991-8951-98265DBDFD2A}" type="pres">
      <dgm:prSet presAssocID="{C3CF1898-C49A-4B8E-A5FA-A21A110968FD}" presName="hierRoot2" presStyleCnt="0">
        <dgm:presLayoutVars>
          <dgm:hierBranch val="init"/>
        </dgm:presLayoutVars>
      </dgm:prSet>
      <dgm:spPr/>
    </dgm:pt>
    <dgm:pt modelId="{7EFA3F84-A01E-4C1D-85B9-EEA2184AE273}" type="pres">
      <dgm:prSet presAssocID="{C3CF1898-C49A-4B8E-A5FA-A21A110968FD}" presName="rootComposite" presStyleCnt="0"/>
      <dgm:spPr/>
    </dgm:pt>
    <dgm:pt modelId="{DDE68983-FB41-4ACD-991B-E682A819C2E5}" type="pres">
      <dgm:prSet presAssocID="{C3CF1898-C49A-4B8E-A5FA-A21A110968FD}" presName="rootText" presStyleLbl="node2" presStyleIdx="1" presStyleCnt="4">
        <dgm:presLayoutVars>
          <dgm:chPref val="3"/>
        </dgm:presLayoutVars>
      </dgm:prSet>
      <dgm:spPr/>
    </dgm:pt>
    <dgm:pt modelId="{165B7342-E8CC-44CB-A4CA-965A2C5E2EAB}" type="pres">
      <dgm:prSet presAssocID="{C3CF1898-C49A-4B8E-A5FA-A21A110968FD}" presName="rootConnector" presStyleLbl="node2" presStyleIdx="1" presStyleCnt="4"/>
      <dgm:spPr/>
    </dgm:pt>
    <dgm:pt modelId="{70AE2AEA-80FE-48FF-AED4-FB2F42A45F81}" type="pres">
      <dgm:prSet presAssocID="{C3CF1898-C49A-4B8E-A5FA-A21A110968FD}" presName="hierChild4" presStyleCnt="0"/>
      <dgm:spPr/>
    </dgm:pt>
    <dgm:pt modelId="{034819E6-D46F-4703-B2AE-843A0E61E4C6}" type="pres">
      <dgm:prSet presAssocID="{C3CF1898-C49A-4B8E-A5FA-A21A110968FD}" presName="hierChild5" presStyleCnt="0"/>
      <dgm:spPr/>
    </dgm:pt>
    <dgm:pt modelId="{580B3364-5673-47C5-A94B-34889579A78D}" type="pres">
      <dgm:prSet presAssocID="{70A6F70F-6CD8-4752-A2B2-A2276AED515B}" presName="Name37" presStyleLbl="parChTrans1D2" presStyleIdx="2" presStyleCnt="5"/>
      <dgm:spPr/>
    </dgm:pt>
    <dgm:pt modelId="{68A48DB1-CC63-47BC-BDC2-54D38E4B137B}" type="pres">
      <dgm:prSet presAssocID="{9CA7CF62-B115-472C-AD3E-FD52B2D554A4}" presName="hierRoot2" presStyleCnt="0">
        <dgm:presLayoutVars>
          <dgm:hierBranch val="init"/>
        </dgm:presLayoutVars>
      </dgm:prSet>
      <dgm:spPr/>
    </dgm:pt>
    <dgm:pt modelId="{20162F83-1534-4874-8DDF-7AAE874DEBEE}" type="pres">
      <dgm:prSet presAssocID="{9CA7CF62-B115-472C-AD3E-FD52B2D554A4}" presName="rootComposite" presStyleCnt="0"/>
      <dgm:spPr/>
    </dgm:pt>
    <dgm:pt modelId="{7B505352-DE15-43DB-BABF-1BB585EA41F9}" type="pres">
      <dgm:prSet presAssocID="{9CA7CF62-B115-472C-AD3E-FD52B2D554A4}" presName="rootText" presStyleLbl="node2" presStyleIdx="2" presStyleCnt="4">
        <dgm:presLayoutVars>
          <dgm:chPref val="3"/>
        </dgm:presLayoutVars>
      </dgm:prSet>
      <dgm:spPr/>
    </dgm:pt>
    <dgm:pt modelId="{9E0BAC41-CB0C-47F2-90AE-9AB3AF0F8570}" type="pres">
      <dgm:prSet presAssocID="{9CA7CF62-B115-472C-AD3E-FD52B2D554A4}" presName="rootConnector" presStyleLbl="node2" presStyleIdx="2" presStyleCnt="4"/>
      <dgm:spPr/>
    </dgm:pt>
    <dgm:pt modelId="{903954ED-C361-45DE-9274-88FE2EE91165}" type="pres">
      <dgm:prSet presAssocID="{9CA7CF62-B115-472C-AD3E-FD52B2D554A4}" presName="hierChild4" presStyleCnt="0"/>
      <dgm:spPr/>
    </dgm:pt>
    <dgm:pt modelId="{4C85C629-7E48-4F72-AFCE-145965A89CF6}" type="pres">
      <dgm:prSet presAssocID="{9CA7CF62-B115-472C-AD3E-FD52B2D554A4}" presName="hierChild5" presStyleCnt="0"/>
      <dgm:spPr/>
    </dgm:pt>
    <dgm:pt modelId="{00C71FF8-CA6A-4DFB-BB01-F97121BF4838}" type="pres">
      <dgm:prSet presAssocID="{AC0C275A-7000-403F-BFDB-F148E6C53977}" presName="Name37" presStyleLbl="parChTrans1D2" presStyleIdx="3" presStyleCnt="5"/>
      <dgm:spPr/>
    </dgm:pt>
    <dgm:pt modelId="{9149B5C3-5290-4319-A605-1ED9199FAEF4}" type="pres">
      <dgm:prSet presAssocID="{BBDE1272-34F9-49A6-931D-7E564897E813}" presName="hierRoot2" presStyleCnt="0">
        <dgm:presLayoutVars>
          <dgm:hierBranch val="init"/>
        </dgm:presLayoutVars>
      </dgm:prSet>
      <dgm:spPr/>
    </dgm:pt>
    <dgm:pt modelId="{2712BF47-E332-4FDC-AD59-7407E22368F4}" type="pres">
      <dgm:prSet presAssocID="{BBDE1272-34F9-49A6-931D-7E564897E813}" presName="rootComposite" presStyleCnt="0"/>
      <dgm:spPr/>
    </dgm:pt>
    <dgm:pt modelId="{628C0E18-4E92-40F1-B953-ED970FD5AA00}" type="pres">
      <dgm:prSet presAssocID="{BBDE1272-34F9-49A6-931D-7E564897E813}" presName="rootText" presStyleLbl="node2" presStyleIdx="3" presStyleCnt="4">
        <dgm:presLayoutVars>
          <dgm:chPref val="3"/>
        </dgm:presLayoutVars>
      </dgm:prSet>
      <dgm:spPr/>
    </dgm:pt>
    <dgm:pt modelId="{8290F626-BD47-4DC1-8AAF-50D37554EBA6}" type="pres">
      <dgm:prSet presAssocID="{BBDE1272-34F9-49A6-931D-7E564897E813}" presName="rootConnector" presStyleLbl="node2" presStyleIdx="3" presStyleCnt="4"/>
      <dgm:spPr/>
    </dgm:pt>
    <dgm:pt modelId="{A31190B4-4D16-4806-A13C-A75E1C80B67D}" type="pres">
      <dgm:prSet presAssocID="{BBDE1272-34F9-49A6-931D-7E564897E813}" presName="hierChild4" presStyleCnt="0"/>
      <dgm:spPr/>
    </dgm:pt>
    <dgm:pt modelId="{D71E9AB9-24DA-4C15-B6C8-6009A0BE288C}" type="pres">
      <dgm:prSet presAssocID="{BBDE1272-34F9-49A6-931D-7E564897E813}" presName="hierChild5" presStyleCnt="0"/>
      <dgm:spPr/>
    </dgm:pt>
    <dgm:pt modelId="{0F7BD04E-4F41-4CF7-95ED-3B186DE29FDA}" type="pres">
      <dgm:prSet presAssocID="{C417E019-D57D-4F14-B8BA-7EA3A4B1C9C5}" presName="hierChild3" presStyleCnt="0"/>
      <dgm:spPr/>
    </dgm:pt>
    <dgm:pt modelId="{A06B3715-D9D8-475E-AE09-58885BCB22CD}" type="pres">
      <dgm:prSet presAssocID="{89596343-8003-4677-BAFE-88E9D0D4A85D}" presName="Name111" presStyleLbl="parChTrans1D2" presStyleIdx="4" presStyleCnt="5"/>
      <dgm:spPr/>
    </dgm:pt>
    <dgm:pt modelId="{15A9BE05-C2D5-4BA2-A59A-16E48738BFEE}" type="pres">
      <dgm:prSet presAssocID="{530A21F6-1C1C-4F89-95ED-E2D74A8DC0AE}" presName="hierRoot3" presStyleCnt="0">
        <dgm:presLayoutVars>
          <dgm:hierBranch val="init"/>
        </dgm:presLayoutVars>
      </dgm:prSet>
      <dgm:spPr/>
    </dgm:pt>
    <dgm:pt modelId="{73CAFF93-9A7C-4633-B47C-667C7366841A}" type="pres">
      <dgm:prSet presAssocID="{530A21F6-1C1C-4F89-95ED-E2D74A8DC0AE}" presName="rootComposite3" presStyleCnt="0"/>
      <dgm:spPr/>
    </dgm:pt>
    <dgm:pt modelId="{4D60DA95-6B94-47E3-BE2B-ADFE3D806F09}" type="pres">
      <dgm:prSet presAssocID="{530A21F6-1C1C-4F89-95ED-E2D74A8DC0AE}" presName="rootText3" presStyleLbl="asst1" presStyleIdx="0" presStyleCnt="1">
        <dgm:presLayoutVars>
          <dgm:chPref val="3"/>
        </dgm:presLayoutVars>
      </dgm:prSet>
      <dgm:spPr/>
    </dgm:pt>
    <dgm:pt modelId="{AC391FAF-480F-4EFE-9BDB-AE9727B0DF36}" type="pres">
      <dgm:prSet presAssocID="{530A21F6-1C1C-4F89-95ED-E2D74A8DC0AE}" presName="rootConnector3" presStyleLbl="asst1" presStyleIdx="0" presStyleCnt="1"/>
      <dgm:spPr/>
    </dgm:pt>
    <dgm:pt modelId="{2BE25F93-99A5-4F5F-AD94-DFC6095EE940}" type="pres">
      <dgm:prSet presAssocID="{530A21F6-1C1C-4F89-95ED-E2D74A8DC0AE}" presName="hierChild6" presStyleCnt="0"/>
      <dgm:spPr/>
    </dgm:pt>
    <dgm:pt modelId="{6876B283-C6EE-4A01-A238-6D30916BD859}" type="pres">
      <dgm:prSet presAssocID="{530A21F6-1C1C-4F89-95ED-E2D74A8DC0AE}" presName="hierChild7" presStyleCnt="0"/>
      <dgm:spPr/>
    </dgm:pt>
  </dgm:ptLst>
  <dgm:cxnLst>
    <dgm:cxn modelId="{3A370502-50E1-4D6F-96E9-74F4C797DCD3}" type="presOf" srcId="{9CA7CF62-B115-472C-AD3E-FD52B2D554A4}" destId="{9E0BAC41-CB0C-47F2-90AE-9AB3AF0F8570}" srcOrd="1" destOrd="0" presId="urn:microsoft.com/office/officeart/2005/8/layout/orgChart1"/>
    <dgm:cxn modelId="{104F5921-60A5-44FD-87D1-CDC90791750A}" srcId="{C417E019-D57D-4F14-B8BA-7EA3A4B1C9C5}" destId="{BBDE1272-34F9-49A6-931D-7E564897E813}" srcOrd="4" destOrd="0" parTransId="{AC0C275A-7000-403F-BFDB-F148E6C53977}" sibTransId="{44182478-9D0A-4CB8-B2E3-37A320D25959}"/>
    <dgm:cxn modelId="{36EBE523-D1EE-4810-94B5-C11483B702F5}" type="presOf" srcId="{E009D003-8EF0-45D7-8E22-8309B0DC97AB}" destId="{D2036AB6-AD90-4B27-8DBB-5E6F01FF18A2}" srcOrd="1" destOrd="0" presId="urn:microsoft.com/office/officeart/2005/8/layout/orgChart1"/>
    <dgm:cxn modelId="{0478BA26-0057-426D-92A9-511FABD7E21C}" type="presOf" srcId="{530A21F6-1C1C-4F89-95ED-E2D74A8DC0AE}" destId="{AC391FAF-480F-4EFE-9BDB-AE9727B0DF36}" srcOrd="1" destOrd="0" presId="urn:microsoft.com/office/officeart/2005/8/layout/orgChart1"/>
    <dgm:cxn modelId="{FCBC4530-7989-40D6-A264-C67778752284}" srcId="{C417E019-D57D-4F14-B8BA-7EA3A4B1C9C5}" destId="{E009D003-8EF0-45D7-8E22-8309B0DC97AB}" srcOrd="1" destOrd="0" parTransId="{1A562B56-8B50-47D9-BFD1-BF4F31E45408}" sibTransId="{340447DD-6E5D-4237-B9DE-841485A71461}"/>
    <dgm:cxn modelId="{8D904733-4647-4352-8A57-E1A8CDD0CB3B}" srcId="{C417E019-D57D-4F14-B8BA-7EA3A4B1C9C5}" destId="{C3CF1898-C49A-4B8E-A5FA-A21A110968FD}" srcOrd="2" destOrd="0" parTransId="{7D0F0139-269F-4D04-A287-CB7FC06078AB}" sibTransId="{592A2FA7-B238-4BBF-8CA2-9A035C6D708D}"/>
    <dgm:cxn modelId="{32AC5E43-1A6E-47CC-A194-0BCDB043B4F0}" type="presOf" srcId="{530A21F6-1C1C-4F89-95ED-E2D74A8DC0AE}" destId="{4D60DA95-6B94-47E3-BE2B-ADFE3D806F09}" srcOrd="0" destOrd="0" presId="urn:microsoft.com/office/officeart/2005/8/layout/orgChart1"/>
    <dgm:cxn modelId="{6B550F44-304F-4810-B897-2BA786DC44A2}" srcId="{C417E019-D57D-4F14-B8BA-7EA3A4B1C9C5}" destId="{530A21F6-1C1C-4F89-95ED-E2D74A8DC0AE}" srcOrd="0" destOrd="0" parTransId="{89596343-8003-4677-BAFE-88E9D0D4A85D}" sibTransId="{20EF6B5C-8BA6-40E4-BD57-A31D7022E626}"/>
    <dgm:cxn modelId="{93DA5D6F-5BEA-4211-9586-4442361BBB27}" type="presOf" srcId="{C417E019-D57D-4F14-B8BA-7EA3A4B1C9C5}" destId="{EDA5676E-47C4-4160-807F-A7FE43D28B27}" srcOrd="0" destOrd="0" presId="urn:microsoft.com/office/officeart/2005/8/layout/orgChart1"/>
    <dgm:cxn modelId="{8CB1FF70-14C5-44FF-ADEE-FB2FC234668B}" type="presOf" srcId="{70A6F70F-6CD8-4752-A2B2-A2276AED515B}" destId="{580B3364-5673-47C5-A94B-34889579A78D}" srcOrd="0" destOrd="0" presId="urn:microsoft.com/office/officeart/2005/8/layout/orgChart1"/>
    <dgm:cxn modelId="{365FCA72-1FA6-4FCA-A6E7-1CD51CCECD28}" type="presOf" srcId="{BBDE1272-34F9-49A6-931D-7E564897E813}" destId="{628C0E18-4E92-40F1-B953-ED970FD5AA00}" srcOrd="0" destOrd="0" presId="urn:microsoft.com/office/officeart/2005/8/layout/orgChart1"/>
    <dgm:cxn modelId="{C6759A78-2379-4060-8E0D-A1AFD8323EAE}" type="presOf" srcId="{89596343-8003-4677-BAFE-88E9D0D4A85D}" destId="{A06B3715-D9D8-475E-AE09-58885BCB22CD}" srcOrd="0" destOrd="0" presId="urn:microsoft.com/office/officeart/2005/8/layout/orgChart1"/>
    <dgm:cxn modelId="{C3F3CA78-26DB-46C9-89D5-FCAE2F176E50}" type="presOf" srcId="{7D0F0139-269F-4D04-A287-CB7FC06078AB}" destId="{8301591C-3CBF-4F1B-A277-FC4F16A23381}" srcOrd="0" destOrd="0" presId="urn:microsoft.com/office/officeart/2005/8/layout/orgChart1"/>
    <dgm:cxn modelId="{71E13979-A833-45C3-B591-5A46285E2B3B}" type="presOf" srcId="{E009D003-8EF0-45D7-8E22-8309B0DC97AB}" destId="{1506FC99-9593-416F-9A5B-A00A7DA37122}" srcOrd="0" destOrd="0" presId="urn:microsoft.com/office/officeart/2005/8/layout/orgChart1"/>
    <dgm:cxn modelId="{F26A8B82-0EFD-4853-AFE6-A9576D565B04}" type="presOf" srcId="{1A562B56-8B50-47D9-BFD1-BF4F31E45408}" destId="{7C7C82BA-1586-49F9-A74F-1E5293E01D0C}" srcOrd="0" destOrd="0" presId="urn:microsoft.com/office/officeart/2005/8/layout/orgChart1"/>
    <dgm:cxn modelId="{97945D85-5560-4CFC-AB52-D8DB5286ED18}" type="presOf" srcId="{C3CF1898-C49A-4B8E-A5FA-A21A110968FD}" destId="{165B7342-E8CC-44CB-A4CA-965A2C5E2EAB}" srcOrd="1" destOrd="0" presId="urn:microsoft.com/office/officeart/2005/8/layout/orgChart1"/>
    <dgm:cxn modelId="{B3DAF898-8A57-4D82-B05F-0ACA8FEEB8C2}" srcId="{83C0D815-16DA-417A-A36E-5E8F8D529425}" destId="{C417E019-D57D-4F14-B8BA-7EA3A4B1C9C5}" srcOrd="0" destOrd="0" parTransId="{51166533-EEAD-429E-BADE-7A4D8AAF812B}" sibTransId="{B6ECB0D2-B747-4A8B-BCB4-DA0191753B8C}"/>
    <dgm:cxn modelId="{522498B9-D6C3-4C8D-B2AC-B51768239F11}" type="presOf" srcId="{BBDE1272-34F9-49A6-931D-7E564897E813}" destId="{8290F626-BD47-4DC1-8AAF-50D37554EBA6}" srcOrd="1" destOrd="0" presId="urn:microsoft.com/office/officeart/2005/8/layout/orgChart1"/>
    <dgm:cxn modelId="{682E12BC-EFE8-4BE9-B796-AD699AB534E2}" type="presOf" srcId="{C417E019-D57D-4F14-B8BA-7EA3A4B1C9C5}" destId="{74E15E3A-2E6C-4588-9A66-9A828D9D9E12}" srcOrd="1" destOrd="0" presId="urn:microsoft.com/office/officeart/2005/8/layout/orgChart1"/>
    <dgm:cxn modelId="{20286FBE-7E55-47FA-93DC-6B1F55E37D5B}" srcId="{C417E019-D57D-4F14-B8BA-7EA3A4B1C9C5}" destId="{9CA7CF62-B115-472C-AD3E-FD52B2D554A4}" srcOrd="3" destOrd="0" parTransId="{70A6F70F-6CD8-4752-A2B2-A2276AED515B}" sibTransId="{29BF8A31-007E-4EED-BB3B-88DE30C5A188}"/>
    <dgm:cxn modelId="{B24BF8C2-F724-436A-9F7E-63C05958AA06}" type="presOf" srcId="{AC0C275A-7000-403F-BFDB-F148E6C53977}" destId="{00C71FF8-CA6A-4DFB-BB01-F97121BF4838}" srcOrd="0" destOrd="0" presId="urn:microsoft.com/office/officeart/2005/8/layout/orgChart1"/>
    <dgm:cxn modelId="{C4EB36E9-E31B-49F7-98BB-453DFD166BBE}" type="presOf" srcId="{C3CF1898-C49A-4B8E-A5FA-A21A110968FD}" destId="{DDE68983-FB41-4ACD-991B-E682A819C2E5}" srcOrd="0" destOrd="0" presId="urn:microsoft.com/office/officeart/2005/8/layout/orgChart1"/>
    <dgm:cxn modelId="{AFFB50EB-EFB3-4CCF-B5F4-281D97F9F319}" type="presOf" srcId="{83C0D815-16DA-417A-A36E-5E8F8D529425}" destId="{96CFD084-E063-422D-83E7-6BADE0AD3763}" srcOrd="0" destOrd="0" presId="urn:microsoft.com/office/officeart/2005/8/layout/orgChart1"/>
    <dgm:cxn modelId="{511E8DF8-ABF7-4076-B355-8C81DE034D9B}" type="presOf" srcId="{9CA7CF62-B115-472C-AD3E-FD52B2D554A4}" destId="{7B505352-DE15-43DB-BABF-1BB585EA41F9}" srcOrd="0" destOrd="0" presId="urn:microsoft.com/office/officeart/2005/8/layout/orgChart1"/>
    <dgm:cxn modelId="{E3771044-89E0-4FA0-8C50-1C054B7B3043}" type="presParOf" srcId="{96CFD084-E063-422D-83E7-6BADE0AD3763}" destId="{4ECF281E-E6ED-4A59-94ED-D589C1E07B43}" srcOrd="0" destOrd="0" presId="urn:microsoft.com/office/officeart/2005/8/layout/orgChart1"/>
    <dgm:cxn modelId="{C321AEB8-4427-49E3-8747-AFEB8A924505}" type="presParOf" srcId="{4ECF281E-E6ED-4A59-94ED-D589C1E07B43}" destId="{DAC6026E-8187-4E2E-9193-605D45143638}" srcOrd="0" destOrd="0" presId="urn:microsoft.com/office/officeart/2005/8/layout/orgChart1"/>
    <dgm:cxn modelId="{D5D5F59B-73D6-4851-9891-41ECF5BEEAEF}" type="presParOf" srcId="{DAC6026E-8187-4E2E-9193-605D45143638}" destId="{EDA5676E-47C4-4160-807F-A7FE43D28B27}" srcOrd="0" destOrd="0" presId="urn:microsoft.com/office/officeart/2005/8/layout/orgChart1"/>
    <dgm:cxn modelId="{AB1DB5CD-7AE7-4BBD-9DC5-9C6E6FBFACBE}" type="presParOf" srcId="{DAC6026E-8187-4E2E-9193-605D45143638}" destId="{74E15E3A-2E6C-4588-9A66-9A828D9D9E12}" srcOrd="1" destOrd="0" presId="urn:microsoft.com/office/officeart/2005/8/layout/orgChart1"/>
    <dgm:cxn modelId="{05938013-1F4A-4B79-A98E-CDB220800819}" type="presParOf" srcId="{4ECF281E-E6ED-4A59-94ED-D589C1E07B43}" destId="{8C36C1C4-C544-4E41-82E9-725BC23DF1CA}" srcOrd="1" destOrd="0" presId="urn:microsoft.com/office/officeart/2005/8/layout/orgChart1"/>
    <dgm:cxn modelId="{8D24BD38-6379-43D9-82F2-3B3EB538EC8E}" type="presParOf" srcId="{8C36C1C4-C544-4E41-82E9-725BC23DF1CA}" destId="{7C7C82BA-1586-49F9-A74F-1E5293E01D0C}" srcOrd="0" destOrd="0" presId="urn:microsoft.com/office/officeart/2005/8/layout/orgChart1"/>
    <dgm:cxn modelId="{E84871EC-9AA1-4730-A2B7-F5CAED88F9CA}" type="presParOf" srcId="{8C36C1C4-C544-4E41-82E9-725BC23DF1CA}" destId="{1806A1E3-2AF2-4053-8DE3-4213D37675F7}" srcOrd="1" destOrd="0" presId="urn:microsoft.com/office/officeart/2005/8/layout/orgChart1"/>
    <dgm:cxn modelId="{380CC31C-4B16-451F-AF4D-B5757951C7DC}" type="presParOf" srcId="{1806A1E3-2AF2-4053-8DE3-4213D37675F7}" destId="{0FEFD01E-7881-4967-96D0-96D5E3FEF0FE}" srcOrd="0" destOrd="0" presId="urn:microsoft.com/office/officeart/2005/8/layout/orgChart1"/>
    <dgm:cxn modelId="{BD4EBBD4-4ED2-44EE-9648-4E08196E001D}" type="presParOf" srcId="{0FEFD01E-7881-4967-96D0-96D5E3FEF0FE}" destId="{1506FC99-9593-416F-9A5B-A00A7DA37122}" srcOrd="0" destOrd="0" presId="urn:microsoft.com/office/officeart/2005/8/layout/orgChart1"/>
    <dgm:cxn modelId="{A3761644-0DAE-46A5-A902-925AC5242E86}" type="presParOf" srcId="{0FEFD01E-7881-4967-96D0-96D5E3FEF0FE}" destId="{D2036AB6-AD90-4B27-8DBB-5E6F01FF18A2}" srcOrd="1" destOrd="0" presId="urn:microsoft.com/office/officeart/2005/8/layout/orgChart1"/>
    <dgm:cxn modelId="{FE88397D-E1D2-4A5F-840A-ACA67DFB3425}" type="presParOf" srcId="{1806A1E3-2AF2-4053-8DE3-4213D37675F7}" destId="{8D66A9E4-7630-498B-B2D7-ABCAB5DC536A}" srcOrd="1" destOrd="0" presId="urn:microsoft.com/office/officeart/2005/8/layout/orgChart1"/>
    <dgm:cxn modelId="{51A62A0D-848C-4E4F-8A60-C0D05949BD7C}" type="presParOf" srcId="{1806A1E3-2AF2-4053-8DE3-4213D37675F7}" destId="{09E34BED-8C4B-42D8-8DAA-4E9B8818F849}" srcOrd="2" destOrd="0" presId="urn:microsoft.com/office/officeart/2005/8/layout/orgChart1"/>
    <dgm:cxn modelId="{400F196B-7FF7-467D-855E-3A3A65C91A91}" type="presParOf" srcId="{8C36C1C4-C544-4E41-82E9-725BC23DF1CA}" destId="{8301591C-3CBF-4F1B-A277-FC4F16A23381}" srcOrd="2" destOrd="0" presId="urn:microsoft.com/office/officeart/2005/8/layout/orgChart1"/>
    <dgm:cxn modelId="{B566B5C0-D42C-4213-9EC3-80935CCEEFEE}" type="presParOf" srcId="{8C36C1C4-C544-4E41-82E9-725BC23DF1CA}" destId="{4BA31D40-75CA-4991-8951-98265DBDFD2A}" srcOrd="3" destOrd="0" presId="urn:microsoft.com/office/officeart/2005/8/layout/orgChart1"/>
    <dgm:cxn modelId="{D9D3AD44-A530-4F55-9919-A3F3B5BA5C95}" type="presParOf" srcId="{4BA31D40-75CA-4991-8951-98265DBDFD2A}" destId="{7EFA3F84-A01E-4C1D-85B9-EEA2184AE273}" srcOrd="0" destOrd="0" presId="urn:microsoft.com/office/officeart/2005/8/layout/orgChart1"/>
    <dgm:cxn modelId="{6A7D8F6A-E480-482E-8117-4E57CB6AAE6B}" type="presParOf" srcId="{7EFA3F84-A01E-4C1D-85B9-EEA2184AE273}" destId="{DDE68983-FB41-4ACD-991B-E682A819C2E5}" srcOrd="0" destOrd="0" presId="urn:microsoft.com/office/officeart/2005/8/layout/orgChart1"/>
    <dgm:cxn modelId="{E83EED51-E8B2-4B0C-A813-DDB14CEF0A3C}" type="presParOf" srcId="{7EFA3F84-A01E-4C1D-85B9-EEA2184AE273}" destId="{165B7342-E8CC-44CB-A4CA-965A2C5E2EAB}" srcOrd="1" destOrd="0" presId="urn:microsoft.com/office/officeart/2005/8/layout/orgChart1"/>
    <dgm:cxn modelId="{DCAB8D00-9254-4A8C-9E44-8E2A480F48BC}" type="presParOf" srcId="{4BA31D40-75CA-4991-8951-98265DBDFD2A}" destId="{70AE2AEA-80FE-48FF-AED4-FB2F42A45F81}" srcOrd="1" destOrd="0" presId="urn:microsoft.com/office/officeart/2005/8/layout/orgChart1"/>
    <dgm:cxn modelId="{E7FF4C64-1B65-42B7-BDF8-FB5406523833}" type="presParOf" srcId="{4BA31D40-75CA-4991-8951-98265DBDFD2A}" destId="{034819E6-D46F-4703-B2AE-843A0E61E4C6}" srcOrd="2" destOrd="0" presId="urn:microsoft.com/office/officeart/2005/8/layout/orgChart1"/>
    <dgm:cxn modelId="{282BE43B-4500-4E1E-A78A-D50DEEB3CC84}" type="presParOf" srcId="{8C36C1C4-C544-4E41-82E9-725BC23DF1CA}" destId="{580B3364-5673-47C5-A94B-34889579A78D}" srcOrd="4" destOrd="0" presId="urn:microsoft.com/office/officeart/2005/8/layout/orgChart1"/>
    <dgm:cxn modelId="{339CFEC4-FD0F-4580-9721-3A720C327AE6}" type="presParOf" srcId="{8C36C1C4-C544-4E41-82E9-725BC23DF1CA}" destId="{68A48DB1-CC63-47BC-BDC2-54D38E4B137B}" srcOrd="5" destOrd="0" presId="urn:microsoft.com/office/officeart/2005/8/layout/orgChart1"/>
    <dgm:cxn modelId="{51F57925-E231-487B-9A81-D9451BC607FD}" type="presParOf" srcId="{68A48DB1-CC63-47BC-BDC2-54D38E4B137B}" destId="{20162F83-1534-4874-8DDF-7AAE874DEBEE}" srcOrd="0" destOrd="0" presId="urn:microsoft.com/office/officeart/2005/8/layout/orgChart1"/>
    <dgm:cxn modelId="{C56E5DB0-B8C3-430B-8461-AEE290FFC818}" type="presParOf" srcId="{20162F83-1534-4874-8DDF-7AAE874DEBEE}" destId="{7B505352-DE15-43DB-BABF-1BB585EA41F9}" srcOrd="0" destOrd="0" presId="urn:microsoft.com/office/officeart/2005/8/layout/orgChart1"/>
    <dgm:cxn modelId="{76D23150-20CD-4FF7-9227-3E4FBF3BA9C7}" type="presParOf" srcId="{20162F83-1534-4874-8DDF-7AAE874DEBEE}" destId="{9E0BAC41-CB0C-47F2-90AE-9AB3AF0F8570}" srcOrd="1" destOrd="0" presId="urn:microsoft.com/office/officeart/2005/8/layout/orgChart1"/>
    <dgm:cxn modelId="{65010A94-B1CA-4B27-A0E5-5D89C9FCD122}" type="presParOf" srcId="{68A48DB1-CC63-47BC-BDC2-54D38E4B137B}" destId="{903954ED-C361-45DE-9274-88FE2EE91165}" srcOrd="1" destOrd="0" presId="urn:microsoft.com/office/officeart/2005/8/layout/orgChart1"/>
    <dgm:cxn modelId="{B35DE730-0F47-4230-BEBD-70A820FB4054}" type="presParOf" srcId="{68A48DB1-CC63-47BC-BDC2-54D38E4B137B}" destId="{4C85C629-7E48-4F72-AFCE-145965A89CF6}" srcOrd="2" destOrd="0" presId="urn:microsoft.com/office/officeart/2005/8/layout/orgChart1"/>
    <dgm:cxn modelId="{141A6184-1522-468E-9A2D-4FF929AA1606}" type="presParOf" srcId="{8C36C1C4-C544-4E41-82E9-725BC23DF1CA}" destId="{00C71FF8-CA6A-4DFB-BB01-F97121BF4838}" srcOrd="6" destOrd="0" presId="urn:microsoft.com/office/officeart/2005/8/layout/orgChart1"/>
    <dgm:cxn modelId="{1D86CDFA-0F4B-4DD6-8ECE-3C8D4781E679}" type="presParOf" srcId="{8C36C1C4-C544-4E41-82E9-725BC23DF1CA}" destId="{9149B5C3-5290-4319-A605-1ED9199FAEF4}" srcOrd="7" destOrd="0" presId="urn:microsoft.com/office/officeart/2005/8/layout/orgChart1"/>
    <dgm:cxn modelId="{2350DF3F-6143-444D-8579-587205752218}" type="presParOf" srcId="{9149B5C3-5290-4319-A605-1ED9199FAEF4}" destId="{2712BF47-E332-4FDC-AD59-7407E22368F4}" srcOrd="0" destOrd="0" presId="urn:microsoft.com/office/officeart/2005/8/layout/orgChart1"/>
    <dgm:cxn modelId="{EF70E664-D5A8-4C1E-A2F1-A8E440DD44F2}" type="presParOf" srcId="{2712BF47-E332-4FDC-AD59-7407E22368F4}" destId="{628C0E18-4E92-40F1-B953-ED970FD5AA00}" srcOrd="0" destOrd="0" presId="urn:microsoft.com/office/officeart/2005/8/layout/orgChart1"/>
    <dgm:cxn modelId="{C57B2310-89D6-41BC-BCD7-E90DDBFBB471}" type="presParOf" srcId="{2712BF47-E332-4FDC-AD59-7407E22368F4}" destId="{8290F626-BD47-4DC1-8AAF-50D37554EBA6}" srcOrd="1" destOrd="0" presId="urn:microsoft.com/office/officeart/2005/8/layout/orgChart1"/>
    <dgm:cxn modelId="{C573A469-61C7-4326-8E33-0A55B6C10563}" type="presParOf" srcId="{9149B5C3-5290-4319-A605-1ED9199FAEF4}" destId="{A31190B4-4D16-4806-A13C-A75E1C80B67D}" srcOrd="1" destOrd="0" presId="urn:microsoft.com/office/officeart/2005/8/layout/orgChart1"/>
    <dgm:cxn modelId="{25FD6768-6FDC-43E4-96AE-3DBE49648B8A}" type="presParOf" srcId="{9149B5C3-5290-4319-A605-1ED9199FAEF4}" destId="{D71E9AB9-24DA-4C15-B6C8-6009A0BE288C}" srcOrd="2" destOrd="0" presId="urn:microsoft.com/office/officeart/2005/8/layout/orgChart1"/>
    <dgm:cxn modelId="{F36D384A-92FC-4186-8276-697286D503B9}" type="presParOf" srcId="{4ECF281E-E6ED-4A59-94ED-D589C1E07B43}" destId="{0F7BD04E-4F41-4CF7-95ED-3B186DE29FDA}" srcOrd="2" destOrd="0" presId="urn:microsoft.com/office/officeart/2005/8/layout/orgChart1"/>
    <dgm:cxn modelId="{D034EF54-0384-4447-8933-DF935AF1B51B}" type="presParOf" srcId="{0F7BD04E-4F41-4CF7-95ED-3B186DE29FDA}" destId="{A06B3715-D9D8-475E-AE09-58885BCB22CD}" srcOrd="0" destOrd="0" presId="urn:microsoft.com/office/officeart/2005/8/layout/orgChart1"/>
    <dgm:cxn modelId="{41E1E809-A4F7-4FC7-9D29-1F6912533875}" type="presParOf" srcId="{0F7BD04E-4F41-4CF7-95ED-3B186DE29FDA}" destId="{15A9BE05-C2D5-4BA2-A59A-16E48738BFEE}" srcOrd="1" destOrd="0" presId="urn:microsoft.com/office/officeart/2005/8/layout/orgChart1"/>
    <dgm:cxn modelId="{0191AE0B-4D0E-437C-A0D7-58A5C23A3734}" type="presParOf" srcId="{15A9BE05-C2D5-4BA2-A59A-16E48738BFEE}" destId="{73CAFF93-9A7C-4633-B47C-667C7366841A}" srcOrd="0" destOrd="0" presId="urn:microsoft.com/office/officeart/2005/8/layout/orgChart1"/>
    <dgm:cxn modelId="{34F63BCA-E2E0-4C30-BF81-33E8383123D0}" type="presParOf" srcId="{73CAFF93-9A7C-4633-B47C-667C7366841A}" destId="{4D60DA95-6B94-47E3-BE2B-ADFE3D806F09}" srcOrd="0" destOrd="0" presId="urn:microsoft.com/office/officeart/2005/8/layout/orgChart1"/>
    <dgm:cxn modelId="{603D9094-3889-463C-A283-9B2EC783B04B}" type="presParOf" srcId="{73CAFF93-9A7C-4633-B47C-667C7366841A}" destId="{AC391FAF-480F-4EFE-9BDB-AE9727B0DF36}" srcOrd="1" destOrd="0" presId="urn:microsoft.com/office/officeart/2005/8/layout/orgChart1"/>
    <dgm:cxn modelId="{A47E2C23-C033-410C-BA71-0E034BB737E3}" type="presParOf" srcId="{15A9BE05-C2D5-4BA2-A59A-16E48738BFEE}" destId="{2BE25F93-99A5-4F5F-AD94-DFC6095EE940}" srcOrd="1" destOrd="0" presId="urn:microsoft.com/office/officeart/2005/8/layout/orgChart1"/>
    <dgm:cxn modelId="{D79A5798-CEE4-408A-BB30-8EAA0088A1C3}" type="presParOf" srcId="{15A9BE05-C2D5-4BA2-A59A-16E48738BFEE}" destId="{6876B283-C6EE-4A01-A238-6D30916BD8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B3715-D9D8-475E-AE09-58885BCB22CD}">
      <dsp:nvSpPr>
        <dsp:cNvPr id="0" name=""/>
        <dsp:cNvSpPr/>
      </dsp:nvSpPr>
      <dsp:spPr>
        <a:xfrm>
          <a:off x="3677533" y="901451"/>
          <a:ext cx="174535" cy="764629"/>
        </a:xfrm>
        <a:custGeom>
          <a:avLst/>
          <a:gdLst/>
          <a:ahLst/>
          <a:cxnLst/>
          <a:rect l="0" t="0" r="0" b="0"/>
          <a:pathLst>
            <a:path>
              <a:moveTo>
                <a:pt x="174535" y="0"/>
              </a:moveTo>
              <a:lnTo>
                <a:pt x="174535" y="764629"/>
              </a:lnTo>
              <a:lnTo>
                <a:pt x="0" y="764629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71FF8-CA6A-4DFB-BB01-F97121BF4838}">
      <dsp:nvSpPr>
        <dsp:cNvPr id="0" name=""/>
        <dsp:cNvSpPr/>
      </dsp:nvSpPr>
      <dsp:spPr>
        <a:xfrm>
          <a:off x="3852068" y="901451"/>
          <a:ext cx="3016963" cy="1529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724"/>
              </a:lnTo>
              <a:lnTo>
                <a:pt x="3016963" y="1354724"/>
              </a:lnTo>
              <a:lnTo>
                <a:pt x="3016963" y="1529259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B3364-5673-47C5-A94B-34889579A78D}">
      <dsp:nvSpPr>
        <dsp:cNvPr id="0" name=""/>
        <dsp:cNvSpPr/>
      </dsp:nvSpPr>
      <dsp:spPr>
        <a:xfrm>
          <a:off x="3852068" y="901451"/>
          <a:ext cx="1005654" cy="1529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724"/>
              </a:lnTo>
              <a:lnTo>
                <a:pt x="1005654" y="1354724"/>
              </a:lnTo>
              <a:lnTo>
                <a:pt x="1005654" y="1529259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1591C-3CBF-4F1B-A277-FC4F16A23381}">
      <dsp:nvSpPr>
        <dsp:cNvPr id="0" name=""/>
        <dsp:cNvSpPr/>
      </dsp:nvSpPr>
      <dsp:spPr>
        <a:xfrm>
          <a:off x="2846413" y="901451"/>
          <a:ext cx="1005654" cy="1529259"/>
        </a:xfrm>
        <a:custGeom>
          <a:avLst/>
          <a:gdLst/>
          <a:ahLst/>
          <a:cxnLst/>
          <a:rect l="0" t="0" r="0" b="0"/>
          <a:pathLst>
            <a:path>
              <a:moveTo>
                <a:pt x="1005654" y="0"/>
              </a:moveTo>
              <a:lnTo>
                <a:pt x="1005654" y="1354724"/>
              </a:lnTo>
              <a:lnTo>
                <a:pt x="0" y="1354724"/>
              </a:lnTo>
              <a:lnTo>
                <a:pt x="0" y="1529259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C82BA-1586-49F9-A74F-1E5293E01D0C}">
      <dsp:nvSpPr>
        <dsp:cNvPr id="0" name=""/>
        <dsp:cNvSpPr/>
      </dsp:nvSpPr>
      <dsp:spPr>
        <a:xfrm>
          <a:off x="835104" y="901451"/>
          <a:ext cx="3016963" cy="1529259"/>
        </a:xfrm>
        <a:custGeom>
          <a:avLst/>
          <a:gdLst/>
          <a:ahLst/>
          <a:cxnLst/>
          <a:rect l="0" t="0" r="0" b="0"/>
          <a:pathLst>
            <a:path>
              <a:moveTo>
                <a:pt x="3016963" y="0"/>
              </a:moveTo>
              <a:lnTo>
                <a:pt x="3016963" y="1354724"/>
              </a:lnTo>
              <a:lnTo>
                <a:pt x="0" y="1354724"/>
              </a:lnTo>
              <a:lnTo>
                <a:pt x="0" y="1529259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5676E-47C4-4160-807F-A7FE43D28B27}">
      <dsp:nvSpPr>
        <dsp:cNvPr id="0" name=""/>
        <dsp:cNvSpPr/>
      </dsp:nvSpPr>
      <dsp:spPr>
        <a:xfrm>
          <a:off x="3020948" y="70332"/>
          <a:ext cx="1662239" cy="831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PURCHASE</a:t>
          </a:r>
        </a:p>
      </dsp:txBody>
      <dsp:txXfrm>
        <a:off x="3020948" y="70332"/>
        <a:ext cx="1662239" cy="831119"/>
      </dsp:txXfrm>
    </dsp:sp>
    <dsp:sp modelId="{1506FC99-9593-416F-9A5B-A00A7DA37122}">
      <dsp:nvSpPr>
        <dsp:cNvPr id="0" name=""/>
        <dsp:cNvSpPr/>
      </dsp:nvSpPr>
      <dsp:spPr>
        <a:xfrm>
          <a:off x="3985" y="2430711"/>
          <a:ext cx="1662239" cy="8311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MARITAL STATUS</a:t>
          </a:r>
        </a:p>
      </dsp:txBody>
      <dsp:txXfrm>
        <a:off x="3985" y="2430711"/>
        <a:ext cx="1662239" cy="831119"/>
      </dsp:txXfrm>
    </dsp:sp>
    <dsp:sp modelId="{DDE68983-FB41-4ACD-991B-E682A819C2E5}">
      <dsp:nvSpPr>
        <dsp:cNvPr id="0" name=""/>
        <dsp:cNvSpPr/>
      </dsp:nvSpPr>
      <dsp:spPr>
        <a:xfrm>
          <a:off x="2015294" y="2430711"/>
          <a:ext cx="1662239" cy="8311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GENDER</a:t>
          </a:r>
        </a:p>
      </dsp:txBody>
      <dsp:txXfrm>
        <a:off x="2015294" y="2430711"/>
        <a:ext cx="1662239" cy="831119"/>
      </dsp:txXfrm>
    </dsp:sp>
    <dsp:sp modelId="{7B505352-DE15-43DB-BABF-1BB585EA41F9}">
      <dsp:nvSpPr>
        <dsp:cNvPr id="0" name=""/>
        <dsp:cNvSpPr/>
      </dsp:nvSpPr>
      <dsp:spPr>
        <a:xfrm>
          <a:off x="4026603" y="2430711"/>
          <a:ext cx="1662239" cy="8311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AGE</a:t>
          </a:r>
        </a:p>
      </dsp:txBody>
      <dsp:txXfrm>
        <a:off x="4026603" y="2430711"/>
        <a:ext cx="1662239" cy="831119"/>
      </dsp:txXfrm>
    </dsp:sp>
    <dsp:sp modelId="{628C0E18-4E92-40F1-B953-ED970FD5AA00}">
      <dsp:nvSpPr>
        <dsp:cNvPr id="0" name=""/>
        <dsp:cNvSpPr/>
      </dsp:nvSpPr>
      <dsp:spPr>
        <a:xfrm>
          <a:off x="6037912" y="2430711"/>
          <a:ext cx="1662239" cy="8311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OCCUPATION</a:t>
          </a:r>
        </a:p>
      </dsp:txBody>
      <dsp:txXfrm>
        <a:off x="6037912" y="2430711"/>
        <a:ext cx="1662239" cy="831119"/>
      </dsp:txXfrm>
    </dsp:sp>
    <dsp:sp modelId="{4D60DA95-6B94-47E3-BE2B-ADFE3D806F09}">
      <dsp:nvSpPr>
        <dsp:cNvPr id="0" name=""/>
        <dsp:cNvSpPr/>
      </dsp:nvSpPr>
      <dsp:spPr>
        <a:xfrm>
          <a:off x="2015294" y="1250521"/>
          <a:ext cx="1662239" cy="8311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PRODUCT CATEGORY</a:t>
          </a:r>
        </a:p>
      </dsp:txBody>
      <dsp:txXfrm>
        <a:off x="2015294" y="1250521"/>
        <a:ext cx="1662239" cy="831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F7D98-1E8B-450B-9B6E-04A5E142F4D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3674-E8D5-4B8D-A163-4E2AE491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D3674-E8D5-4B8D-A163-4E2AE49138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06772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7/16/2019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59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7/16/2019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8760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7/16/2019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817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7/16/2019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6631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7/16/2019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537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7/16/2019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737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7/16/2019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3035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7/16/2019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7129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7/16/2019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61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17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7/16/2019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530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7/16/2019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558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9033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9223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7/16/2019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591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2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t>7/16/2019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693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8" r:id="rId1"/>
    <p:sldLayoutId id="2147484979" r:id="rId2"/>
    <p:sldLayoutId id="2147484980" r:id="rId3"/>
    <p:sldLayoutId id="2147484981" r:id="rId4"/>
    <p:sldLayoutId id="2147484982" r:id="rId5"/>
    <p:sldLayoutId id="2147484983" r:id="rId6"/>
    <p:sldLayoutId id="2147484984" r:id="rId7"/>
    <p:sldLayoutId id="2147484985" r:id="rId8"/>
    <p:sldLayoutId id="2147484986" r:id="rId9"/>
    <p:sldLayoutId id="2147484987" r:id="rId10"/>
    <p:sldLayoutId id="2147484988" r:id="rId11"/>
    <p:sldLayoutId id="2147484989" r:id="rId12"/>
    <p:sldLayoutId id="2147484990" r:id="rId13"/>
    <p:sldLayoutId id="2147484991" r:id="rId14"/>
    <p:sldLayoutId id="2147484992" r:id="rId15"/>
    <p:sldLayoutId id="2147484993" r:id="rId16"/>
    <p:sldLayoutId id="21474849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458200" cy="914400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en-US" sz="4400" dirty="0"/>
              <a:t>BLACK FRIDAY SALES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590800"/>
            <a:ext cx="3117379" cy="3657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NAME:</a:t>
            </a:r>
          </a:p>
          <a:p>
            <a:r>
              <a:rPr lang="en-US" dirty="0">
                <a:solidFill>
                  <a:srgbClr val="2EEA2E"/>
                </a:solidFill>
              </a:rPr>
              <a:t>SOFTWARE CHASERS</a:t>
            </a:r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>
                <a:solidFill>
                  <a:srgbClr val="A81CAB"/>
                </a:solidFill>
              </a:rPr>
              <a:t>T.NAVEEN KUMAR</a:t>
            </a:r>
          </a:p>
          <a:p>
            <a:r>
              <a:rPr lang="en-US" dirty="0">
                <a:solidFill>
                  <a:srgbClr val="A81CAB"/>
                </a:solidFill>
              </a:rPr>
              <a:t>K.ANUSHA</a:t>
            </a:r>
          </a:p>
          <a:p>
            <a:r>
              <a:rPr lang="en-US" dirty="0">
                <a:solidFill>
                  <a:srgbClr val="A81CAB"/>
                </a:solidFill>
              </a:rPr>
              <a:t>N.KEERTHI REDDY</a:t>
            </a:r>
          </a:p>
          <a:p>
            <a:r>
              <a:rPr lang="en-US" dirty="0">
                <a:solidFill>
                  <a:srgbClr val="A81CAB"/>
                </a:solidFill>
              </a:rPr>
              <a:t>K.PAVITHRA</a:t>
            </a:r>
          </a:p>
          <a:p>
            <a:r>
              <a:rPr lang="en-US" dirty="0">
                <a:solidFill>
                  <a:srgbClr val="A81CAB"/>
                </a:solidFill>
              </a:rPr>
              <a:t>M.HARITHA</a:t>
            </a:r>
          </a:p>
          <a:p>
            <a:endParaRPr lang="en-US" dirty="0">
              <a:solidFill>
                <a:srgbClr val="A81CAB"/>
              </a:solidFill>
            </a:endParaRPr>
          </a:p>
          <a:p>
            <a:endParaRPr lang="en-US" dirty="0">
              <a:solidFill>
                <a:srgbClr val="A81CAB"/>
              </a:solidFill>
            </a:endParaRPr>
          </a:p>
        </p:txBody>
      </p:sp>
      <p:pic>
        <p:nvPicPr>
          <p:cNvPr id="6" name="Picture 3" descr="C:\Users\Poornima\AppData\Local\Microsoft\Windows\INetCache\IE\54FE2GL1\1b9281bf87ad2ddbdaf6b2fa462e38ce-black-friday-sale-woma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4260273" cy="3733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228334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81CAB"/>
                </a:solidFill>
              </a:rPr>
              <a:t>PYTHON AND MACHINE LEARNING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29481" y="2286001"/>
            <a:ext cx="3456291" cy="762000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/>
          <a:lstStyle/>
          <a:p>
            <a:r>
              <a:rPr lang="en-US" sz="2400" dirty="0"/>
              <a:t>Guido Van Rossum</a:t>
            </a:r>
          </a:p>
          <a:p>
            <a:r>
              <a:rPr lang="en-US" sz="2400" dirty="0"/>
              <a:t>Interpreted , high level language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161710" y="2286001"/>
            <a:ext cx="3467806" cy="609599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321786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ML is a science to make a machine capable of making the decision itself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295775"/>
            <a:ext cx="2000250" cy="1504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292665"/>
            <a:ext cx="2590800" cy="2057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6837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533401"/>
            <a:ext cx="7704667" cy="11429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Project-BLACK FRIDAY SALES PREDICTION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82133" y="1981200"/>
            <a:ext cx="3739896" cy="685800"/>
          </a:xfrm>
        </p:spPr>
        <p:txBody>
          <a:bodyPr/>
          <a:lstStyle/>
          <a:p>
            <a:r>
              <a:rPr lang="en-US" dirty="0"/>
              <a:t>Biggest shopping day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By considering the dataset</a:t>
            </a:r>
          </a:p>
          <a:p>
            <a:r>
              <a:rPr lang="en-US" sz="2000" dirty="0"/>
              <a:t>The age and stay in years are loop holes in the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C:\Users\Poornima\AppData\Local\Microsoft\Windows\INetCache\IE\JZXIRAOU\36859889903_beab3dea89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02" y="2667000"/>
            <a:ext cx="349885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65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0848AE-10F9-4033-B1D0-C206A047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DATASET: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F1F1239-9257-4402-91B2-5BB5655B5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174533"/>
              </p:ext>
            </p:extLst>
          </p:nvPr>
        </p:nvGraphicFramePr>
        <p:xfrm>
          <a:off x="982663" y="2667000"/>
          <a:ext cx="7704137" cy="33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51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7848600" cy="1371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RANDOM FOREST REGRESSION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3" y="3121962"/>
            <a:ext cx="3740150" cy="24587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505200" cy="3810000"/>
          </a:xfrm>
        </p:spPr>
        <p:txBody>
          <a:bodyPr>
            <a:normAutofit/>
          </a:bodyPr>
          <a:lstStyle/>
          <a:p>
            <a:r>
              <a:rPr lang="en-US" sz="2000" dirty="0"/>
              <a:t>Random forest is an ensemble learning method for regression</a:t>
            </a:r>
          </a:p>
          <a:p>
            <a:r>
              <a:rPr lang="en-US" sz="2000" dirty="0"/>
              <a:t>It is a combination of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06333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533401"/>
            <a:ext cx="7704667" cy="1523999"/>
          </a:xfrm>
        </p:spPr>
        <p:txBody>
          <a:bodyPr/>
          <a:lstStyle/>
          <a:p>
            <a:r>
              <a:rPr lang="en-US" dirty="0"/>
              <a:t>Sales on black friday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2438400"/>
            <a:ext cx="3368675" cy="33686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000" dirty="0"/>
              <a:t>We can predict the sales of next year</a:t>
            </a:r>
          </a:p>
          <a:p>
            <a:r>
              <a:rPr lang="en-US" sz="2000" dirty="0"/>
              <a:t> inventory management based on forecast</a:t>
            </a:r>
          </a:p>
          <a:p>
            <a:r>
              <a:rPr lang="en-US" sz="2000" dirty="0"/>
              <a:t>Retail stores use the historical data track the sales</a:t>
            </a:r>
          </a:p>
        </p:txBody>
      </p:sp>
    </p:spTree>
    <p:extLst>
      <p:ext uri="{BB962C8B-B14F-4D97-AF65-F5344CB8AC3E}">
        <p14:creationId xmlns:p14="http://schemas.microsoft.com/office/powerpoint/2010/main" val="424937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A7EA1A-FC21-4C84-96F8-B45D2FA5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43000"/>
          </a:xfrm>
        </p:spPr>
        <p:txBody>
          <a:bodyPr/>
          <a:lstStyle/>
          <a:p>
            <a:r>
              <a:rPr lang="en-IN" i="1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D2FD3-E0E5-4796-9D79-F901AAA2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905000"/>
            <a:ext cx="7704667" cy="40948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Machine learning algorithm of random forest regression is the best way to predict the amount that a customer is likely to spend on black </a:t>
            </a:r>
            <a:r>
              <a:rPr lang="en-IN" dirty="0" err="1"/>
              <a:t>friday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7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90" y="1295401"/>
            <a:ext cx="6505209" cy="4419600"/>
          </a:xfrm>
        </p:spPr>
      </p:pic>
    </p:spTree>
    <p:extLst>
      <p:ext uri="{BB962C8B-B14F-4D97-AF65-F5344CB8AC3E}">
        <p14:creationId xmlns:p14="http://schemas.microsoft.com/office/powerpoint/2010/main" val="1847968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2066</TotalTime>
  <Words>163</Words>
  <Application>Microsoft Office PowerPoint</Application>
  <PresentationFormat>On-screen Show (4:3)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BLACK FRIDAY SALES PREDICTION</vt:lpstr>
      <vt:lpstr>PYTHON AND MACHINE LEARNING</vt:lpstr>
      <vt:lpstr>Project-BLACK FRIDAY SALES PREDICTION</vt:lpstr>
      <vt:lpstr>DATASET:</vt:lpstr>
      <vt:lpstr> RANDOM FOREST REGRESSION</vt:lpstr>
      <vt:lpstr>Sales on black friday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FRIDAY SALES PREDICTION</dc:title>
  <dc:creator>Windows User</dc:creator>
  <cp:lastModifiedBy>Apurupa kuppam</cp:lastModifiedBy>
  <cp:revision>38</cp:revision>
  <dcterms:created xsi:type="dcterms:W3CDTF">2019-07-15T16:03:21Z</dcterms:created>
  <dcterms:modified xsi:type="dcterms:W3CDTF">2019-07-17T04:13:19Z</dcterms:modified>
</cp:coreProperties>
</file>