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59" r:id="rId6"/>
    <p:sldId id="264" r:id="rId7"/>
    <p:sldId id="26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6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6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3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6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0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3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4AD9-5E0F-4949-A346-4C9662D4BF50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74C7-AECB-460E-A893-60B396E8D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1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6633"/>
            <a:ext cx="747438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Health Monitoring</a:t>
            </a:r>
            <a:endParaRPr lang="en-IN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4293096"/>
            <a:ext cx="2195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By 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</a:rPr>
              <a:t>V.Anusha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</a:rPr>
              <a:t>V.Srivalya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</a:rPr>
              <a:t>N.Supraja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man Old Style" pitchFamily="18" charset="0"/>
              </a:rPr>
              <a:t>K.Tejasree</a:t>
            </a:r>
            <a:endParaRPr lang="en-IN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4629"/>
            <a:ext cx="6840760" cy="5376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79" y="1224628"/>
            <a:ext cx="2051719" cy="29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3096344"/>
          </a:xfrm>
        </p:spPr>
        <p:txBody>
          <a:bodyPr>
            <a:normAutofit/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Monitoring in ICU</a:t>
            </a:r>
            <a:b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98" y="1600200"/>
            <a:ext cx="6295203" cy="4525963"/>
          </a:xfrm>
        </p:spPr>
      </p:pic>
    </p:spTree>
    <p:extLst>
      <p:ext uri="{BB962C8B-B14F-4D97-AF65-F5344CB8AC3E}">
        <p14:creationId xmlns:p14="http://schemas.microsoft.com/office/powerpoint/2010/main" val="24220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333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/>
            </a:r>
            <a:br>
              <a:rPr lang="en-IN" b="1" dirty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</a:br>
            <a:r>
              <a:rPr lang="en-IN" sz="73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Attributes</a:t>
            </a:r>
            <a:br>
              <a:rPr lang="en-IN" sz="73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4400" b="1" dirty="0" smtClean="0"/>
              <a:t>Diastolic </a:t>
            </a:r>
            <a:r>
              <a:rPr lang="en-IN" sz="4400" b="1" smtClean="0"/>
              <a:t>bloodpressure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sz="4400" b="1" dirty="0" smtClean="0"/>
              <a:t>Systolic </a:t>
            </a:r>
            <a:r>
              <a:rPr lang="en-IN" sz="4400" b="1" dirty="0"/>
              <a:t>blood pressure</a:t>
            </a: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sz="4400" b="1" dirty="0" smtClean="0"/>
              <a:t>Pulse</a:t>
            </a:r>
          </a:p>
          <a:p>
            <a:pPr>
              <a:buFont typeface="Wingdings" pitchFamily="2" charset="2"/>
              <a:buChar char="Ø"/>
            </a:pPr>
            <a:r>
              <a:rPr lang="en-IN" sz="4400" b="1" dirty="0" smtClean="0"/>
              <a:t>Temperature</a:t>
            </a:r>
            <a:endParaRPr lang="en-IN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84784"/>
            <a:ext cx="260100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>
            <a:normAutofit fontScale="90000"/>
          </a:bodyPr>
          <a:lstStyle/>
          <a:p>
            <a:r>
              <a:rPr lang="en-IN" sz="73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IN" sz="73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r>
              <a:rPr lang="en-IN" sz="73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lgorithms in M.L</a:t>
            </a:r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9036496" cy="5589240"/>
          </a:xfrm>
        </p:spPr>
      </p:pic>
    </p:spTree>
    <p:extLst>
      <p:ext uri="{BB962C8B-B14F-4D97-AF65-F5344CB8AC3E}">
        <p14:creationId xmlns:p14="http://schemas.microsoft.com/office/powerpoint/2010/main" val="35257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72" y="1844824"/>
            <a:ext cx="866775" cy="3960440"/>
          </a:xfrm>
        </p:spPr>
      </p:pic>
      <p:sp>
        <p:nvSpPr>
          <p:cNvPr id="20" name="TextBox 19"/>
          <p:cNvSpPr txBox="1"/>
          <p:nvPr/>
        </p:nvSpPr>
        <p:spPr>
          <a:xfrm>
            <a:off x="179512" y="4581128"/>
            <a:ext cx="8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PULSE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94055" y="2327667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dirty="0">
                <a:solidFill>
                  <a:prstClr val="black"/>
                </a:solidFill>
              </a:rPr>
              <a:t>DBP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056" y="2936360"/>
            <a:ext cx="57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>
                <a:solidFill>
                  <a:prstClr val="black"/>
                </a:solidFill>
              </a:rPr>
              <a:t>SBP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717032"/>
            <a:ext cx="1259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Temperature</a:t>
            </a:r>
            <a:endParaRPr lang="en-IN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2512333"/>
            <a:ext cx="504056" cy="424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9592" y="3121026"/>
            <a:ext cx="36004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51620" y="4437112"/>
            <a:ext cx="252028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77634" y="3886309"/>
            <a:ext cx="198022" cy="169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915816" y="4437303"/>
            <a:ext cx="1224136" cy="122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19" y="1520788"/>
            <a:ext cx="4244116" cy="439248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65046" y="260648"/>
            <a:ext cx="762337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</a:t>
            </a:r>
            <a:endParaRPr lang="en-IN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67744" y="4601453"/>
            <a:ext cx="648072" cy="349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3968" y="5049275"/>
            <a:ext cx="292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42" y="47667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IN" sz="67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Deployment </a:t>
            </a:r>
            <a:r>
              <a:rPr lang="en-IN" sz="67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Process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79476"/>
            <a:ext cx="3096344" cy="2889612"/>
          </a:xfrm>
        </p:spPr>
      </p:pic>
      <p:sp>
        <p:nvSpPr>
          <p:cNvPr id="4" name="Rounded Rectangle 3"/>
          <p:cNvSpPr/>
          <p:nvPr/>
        </p:nvSpPr>
        <p:spPr>
          <a:xfrm>
            <a:off x="107504" y="2694935"/>
            <a:ext cx="158417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Logistic regression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2060848"/>
            <a:ext cx="1944216" cy="21697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753" y="4581128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IBM Watson Studio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35696" y="355261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83969" y="3474481"/>
            <a:ext cx="3313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28184" y="347448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50124" y="4069585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Web Application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00808"/>
            <a:ext cx="2016224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4248" y="42696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912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600200"/>
            <a:ext cx="5184576" cy="4525963"/>
          </a:xfrm>
        </p:spPr>
      </p:pic>
    </p:spTree>
    <p:extLst>
      <p:ext uri="{BB962C8B-B14F-4D97-AF65-F5344CB8AC3E}">
        <p14:creationId xmlns:p14="http://schemas.microsoft.com/office/powerpoint/2010/main" val="128829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9" y="1052736"/>
            <a:ext cx="8348957" cy="4824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81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Monitoring in ICU </vt:lpstr>
      <vt:lpstr> Attributes </vt:lpstr>
      <vt:lpstr> Algorithms in M.L </vt:lpstr>
      <vt:lpstr> </vt:lpstr>
      <vt:lpstr> Deployment Process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</dc:creator>
  <cp:lastModifiedBy>Anusha</cp:lastModifiedBy>
  <cp:revision>29</cp:revision>
  <dcterms:created xsi:type="dcterms:W3CDTF">2019-07-15T05:21:06Z</dcterms:created>
  <dcterms:modified xsi:type="dcterms:W3CDTF">2019-07-16T17:21:58Z</dcterms:modified>
</cp:coreProperties>
</file>