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gra"/>
      <p:regular r:id="rId24"/>
    </p:embeddedFont>
    <p:embeddedFont>
      <p:font typeface="Pacifico"/>
      <p:regular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T49ni3jtZRAs4Q2lqYCA4mmdX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g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Pacifico-regular.fntdata"/><Relationship Id="rId28" Type="http://customschemas.google.com/relationships/presentationmetadata" Target="meta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Lobster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35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32000" y="18937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Heart Disease Prediction</a:t>
            </a:r>
            <a:endParaRPr i="1"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1900" y="4329650"/>
            <a:ext cx="625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400">
                <a:solidFill>
                  <a:srgbClr val="212121"/>
                </a:solidFill>
                <a:latin typeface="Mogra"/>
                <a:ea typeface="Mogra"/>
                <a:cs typeface="Mogra"/>
                <a:sym typeface="Mogra"/>
              </a:rPr>
              <a:t>  </a:t>
            </a:r>
            <a:r>
              <a:rPr b="1" i="1" lang="en" sz="2400" u="none" cap="none" strike="noStrike">
                <a:solidFill>
                  <a:srgbClr val="212121"/>
                </a:solidFill>
                <a:latin typeface="Mogra"/>
                <a:ea typeface="Mogra"/>
                <a:cs typeface="Mogra"/>
                <a:sym typeface="Mogra"/>
              </a:rPr>
              <a:t>K.Naveen Kumar</a:t>
            </a:r>
            <a:endParaRPr b="1" i="1" sz="2400" u="none" cap="none" strike="noStrike">
              <a:solidFill>
                <a:srgbClr val="21212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7481400" y="4329650"/>
            <a:ext cx="1662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400" u="none" cap="none" strike="noStrike">
                <a:solidFill>
                  <a:srgbClr val="212121"/>
                </a:solidFill>
                <a:latin typeface="Lobster"/>
                <a:ea typeface="Lobster"/>
                <a:cs typeface="Lobster"/>
                <a:sym typeface="Lobster"/>
              </a:rPr>
              <a:t>T.Dileep</a:t>
            </a:r>
            <a:endParaRPr b="1" i="1" sz="2400" u="none" cap="none" strike="noStrike">
              <a:solidFill>
                <a:srgbClr val="21212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737400" y="73550"/>
            <a:ext cx="1968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200">
                <a:solidFill>
                  <a:srgbClr val="FEFFF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Ultron’s</a:t>
            </a:r>
            <a:endParaRPr>
              <a:solidFill>
                <a:srgbClr val="FEFF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2774700" y="-84375"/>
            <a:ext cx="3594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</a:t>
            </a:r>
            <a:r>
              <a:rPr lang="en"/>
              <a:t>Introduction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117000" y="461775"/>
            <a:ext cx="89100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400" u="sng"/>
              <a:t>Technologies Used</a:t>
            </a:r>
            <a:r>
              <a:rPr i="1" lang="en" sz="2400"/>
              <a:t> : - </a:t>
            </a:r>
            <a:r>
              <a:rPr i="1" lang="en"/>
              <a:t> Machine Learning by using Python Programming Language , Regression  Model based on Decision Tree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 sz="2400" u="sng"/>
              <a:t>What is Machine Learning</a:t>
            </a:r>
            <a:r>
              <a:rPr i="1" lang="en" sz="2400"/>
              <a:t> : - </a:t>
            </a:r>
            <a:r>
              <a:rPr i="1" lang="en"/>
              <a:t>ML is a Sub part of AI and it uses algorithms to know what type of work it was doing &amp; collects data, then learns from that data and makes decisions based on what it have learned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 sz="2400" u="sng"/>
              <a:t>What is Python</a:t>
            </a:r>
            <a:r>
              <a:rPr i="1" lang="en" sz="2400"/>
              <a:t> : - </a:t>
            </a:r>
            <a:r>
              <a:rPr i="1" lang="en"/>
              <a:t> Python is a high level programming language &amp; also a scripting language which is open source and runs across cross platform. and used for Web Applications, GUI, Machine Learning, Data Analysis, Scientific Calculations and many more...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 sz="2400" u="sng"/>
              <a:t>What We Need</a:t>
            </a:r>
            <a:r>
              <a:rPr i="1" lang="en" sz="2400"/>
              <a:t> : - </a:t>
            </a:r>
            <a:r>
              <a:rPr i="1" lang="en"/>
              <a:t>IBM Cloud With NODE RED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 sz="2400" u="sng"/>
              <a:t>Dataset Used</a:t>
            </a:r>
            <a:r>
              <a:rPr i="1" lang="en" sz="2400"/>
              <a:t> : - </a:t>
            </a:r>
            <a:r>
              <a:rPr i="1" lang="en"/>
              <a:t>H one Dataset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62200" y="213200"/>
            <a:ext cx="3482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World, 3 out of 10 people suffers from Cardiovascular Diseases</a:t>
            </a:r>
            <a:endParaRPr b="1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6733650" y="4321200"/>
            <a:ext cx="2336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this we we’re Taking Some Random Dummies to Explain</a:t>
            </a:r>
            <a:endParaRPr b="1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2350"/>
            <a:ext cx="4955574" cy="35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5384700" y="846088"/>
            <a:ext cx="31257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Explanation</a:t>
            </a:r>
            <a:r>
              <a:rPr b="0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:- </a:t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we used  Regression Model.</a:t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We’ve taken this model to classify whether that particular person will be affected with cardiovascular disease or not and we got the accuracy</a:t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152400" y="4210750"/>
            <a:ext cx="8882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</a:t>
            </a:r>
            <a:r>
              <a:rPr b="0" i="0" lang="en" sz="1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:- in this dataset we taken the particulars of the elements which are most use full for the patients health</a:t>
            </a:r>
            <a:endParaRPr b="0" i="0" sz="1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980025" y="195425"/>
            <a:ext cx="6272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 Program     </a:t>
            </a:r>
            <a:r>
              <a:rPr lang="en">
                <a:solidFill>
                  <a:schemeClr val="lt1"/>
                </a:solidFill>
              </a:rPr>
              <a:t>We Used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650" y="1300475"/>
            <a:ext cx="4351500" cy="32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5" y="1300475"/>
            <a:ext cx="4398850" cy="32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3357825" y="2571750"/>
            <a:ext cx="2746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Graphical User Interface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297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  </a:t>
            </a:r>
            <a:r>
              <a:rPr lang="en" u="sng"/>
              <a:t>Advantages</a:t>
            </a:r>
            <a:r>
              <a:rPr lang="en"/>
              <a:t>         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r>
              <a:rPr lang="en"/>
              <a:t>           </a:t>
            </a:r>
            <a:r>
              <a:rPr lang="en" u="sng"/>
              <a:t>Disadvantages</a:t>
            </a:r>
            <a:endParaRPr u="sng"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692975"/>
            <a:ext cx="39999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Easily extended to multiple classes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Quick to train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Good Accuracy for many simple data sets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Very fast at classifying unknown records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Resistant to overfitting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4832400" y="1692975"/>
            <a:ext cx="39999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it is limited to the linear relationship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7620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it is easily affected by outlier</a:t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2794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2794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4294967295" type="title"/>
          </p:nvPr>
        </p:nvSpPr>
        <p:spPr>
          <a:xfrm>
            <a:off x="3092700" y="284750"/>
            <a:ext cx="2781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826150" y="1550125"/>
            <a:ext cx="78885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Hence We Used The Machine Learning Techniques and Predicted whether the particular person is Suffering from Cardiovascular Disease or not……...</a:t>
            </a:r>
            <a:endParaRPr b="0" i="0" sz="2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2137975" y="1687850"/>
            <a:ext cx="51168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" sz="6500" u="none" cap="none" strike="noStrik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  Thank You</a:t>
            </a:r>
            <a:endParaRPr b="0" i="0" sz="6500" u="none" cap="none" strike="noStrike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