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799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9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16-Jul-19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16-Jul-19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16-Jul-19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16-Jul-19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16-Jul-19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16-Jul-19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16-Jul-19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16-Jul-19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16-Jul-19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16-Jul-19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16-Jul-19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16-Jul-19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16-Jul-19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16-Jul-19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16-Jul-19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16-Jul-19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16-Jul-19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16-Jul-19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gorithm" TargetMode="External"/><Relationship Id="rId2" Type="http://schemas.openxmlformats.org/officeDocument/2006/relationships/hyperlink" Target="https://en.wikipedia.org/wiki/Branches_of_scienc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Computer_systems" TargetMode="External"/><Relationship Id="rId4" Type="http://schemas.openxmlformats.org/officeDocument/2006/relationships/hyperlink" Target="https://en.wikipedia.org/wiki/Statistical_mode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kaggle.com/bmarco/health-insurance-dat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85614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Algerian" pitchFamily="82" charset="0"/>
              </a:rPr>
              <a:t>introduction</a:t>
            </a:r>
            <a:endParaRPr lang="en-US" dirty="0">
              <a:solidFill>
                <a:srgbClr val="00206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8978" y="2262550"/>
            <a:ext cx="9905999" cy="3541714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b="1" dirty="0" smtClean="0"/>
              <a:t>Machine learning</a:t>
            </a:r>
            <a:r>
              <a:rPr lang="en-US" dirty="0" smtClean="0"/>
              <a:t> (</a:t>
            </a:r>
            <a:r>
              <a:rPr lang="en-US" b="1" dirty="0" smtClean="0"/>
              <a:t>ML</a:t>
            </a:r>
            <a:r>
              <a:rPr lang="en-US" dirty="0" smtClean="0"/>
              <a:t>) is the </a:t>
            </a:r>
            <a:r>
              <a:rPr lang="en-US" dirty="0" smtClean="0">
                <a:hlinkClick r:id="rId2" tooltip="Branches of science"/>
              </a:rPr>
              <a:t>scientific study</a:t>
            </a:r>
            <a:r>
              <a:rPr lang="en-US" dirty="0" smtClean="0"/>
              <a:t> of </a:t>
            </a:r>
            <a:r>
              <a:rPr lang="en-US" dirty="0" smtClean="0">
                <a:hlinkClick r:id="rId3" tooltip="Algorithm"/>
              </a:rPr>
              <a:t>algorithms</a:t>
            </a:r>
            <a:r>
              <a:rPr lang="en-US" dirty="0" smtClean="0"/>
              <a:t> and </a:t>
            </a:r>
            <a:r>
              <a:rPr lang="en-US" dirty="0" smtClean="0">
                <a:hlinkClick r:id="rId4" tooltip="Statistical model"/>
              </a:rPr>
              <a:t>statistical models</a:t>
            </a:r>
            <a:r>
              <a:rPr lang="en-US" dirty="0" smtClean="0"/>
              <a:t> that </a:t>
            </a:r>
            <a:r>
              <a:rPr lang="en-US" dirty="0" smtClean="0">
                <a:hlinkClick r:id="rId5" tooltip="Computer systems"/>
              </a:rPr>
              <a:t>computer systems</a:t>
            </a:r>
            <a:r>
              <a:rPr lang="en-US" dirty="0" smtClean="0"/>
              <a:t> use in order to perform a specific task effectively without using explicit instructions, relying on </a:t>
            </a:r>
            <a:r>
              <a:rPr lang="en-US" dirty="0" smtClean="0"/>
              <a:t>patterns . It predicts and forecasts the future.</a:t>
            </a:r>
          </a:p>
          <a:p>
            <a:pPr>
              <a:buNone/>
            </a:pPr>
            <a:r>
              <a:rPr lang="en-US" dirty="0" smtClean="0"/>
              <a:t> </a:t>
            </a:r>
            <a:endParaRPr lang="en-US" dirty="0" smtClean="0"/>
          </a:p>
          <a:p>
            <a:pPr algn="just">
              <a:buNone/>
            </a:pPr>
            <a:r>
              <a:rPr lang="en-US" dirty="0" smtClean="0"/>
              <a:t> </a:t>
            </a:r>
            <a:r>
              <a:rPr lang="en-US" b="1" dirty="0" smtClean="0"/>
              <a:t>Python</a:t>
            </a:r>
            <a:r>
              <a:rPr lang="en-US" dirty="0" smtClean="0"/>
              <a:t> is a general  purpose interpreted interactive object oriented and high level programming language. It places strong emphasis on code reliability and simplicity so that the programmers can develop applications rapidly.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Algerian" pitchFamily="82" charset="0"/>
              </a:rPr>
              <a:t>About project</a:t>
            </a:r>
            <a:endParaRPr lang="en-US" dirty="0">
              <a:solidFill>
                <a:srgbClr val="00206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Health Insurance Prediction System is </a:t>
            </a:r>
            <a:r>
              <a:rPr lang="en-US" dirty="0" smtClean="0"/>
              <a:t>designed by using supervised regression algorithms to </a:t>
            </a:r>
            <a:r>
              <a:rPr lang="en-US" dirty="0" smtClean="0"/>
              <a:t>predict the premium covered in particular insurance plan </a:t>
            </a:r>
            <a:r>
              <a:rPr lang="en-US" dirty="0" smtClean="0"/>
              <a:t>so </a:t>
            </a:r>
            <a:r>
              <a:rPr lang="en-US" dirty="0" smtClean="0"/>
              <a:t>that he needn’t go to the insurance company or insurance </a:t>
            </a:r>
            <a:r>
              <a:rPr lang="en-US" dirty="0" smtClean="0"/>
              <a:t>agent.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 smtClean="0"/>
              <a:t>charges </a:t>
            </a:r>
            <a:r>
              <a:rPr lang="en-US" dirty="0" smtClean="0"/>
              <a:t>are estimated based </a:t>
            </a:r>
            <a:r>
              <a:rPr lang="en-US" dirty="0" smtClean="0"/>
              <a:t>on </a:t>
            </a:r>
            <a:r>
              <a:rPr lang="en-US" dirty="0" smtClean="0"/>
              <a:t>gender</a:t>
            </a:r>
            <a:r>
              <a:rPr lang="en-US" dirty="0" smtClean="0"/>
              <a:t>, children, </a:t>
            </a:r>
            <a:r>
              <a:rPr lang="en-US" dirty="0" err="1" smtClean="0"/>
              <a:t>bmi</a:t>
            </a:r>
            <a:r>
              <a:rPr lang="en-US" dirty="0" smtClean="0"/>
              <a:t> and age as inputs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Algerian" pitchFamily="82" charset="0"/>
              </a:rPr>
              <a:t>Model explanation</a:t>
            </a:r>
            <a:endParaRPr lang="en-US" dirty="0">
              <a:solidFill>
                <a:srgbClr val="00206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IN" b="1" dirty="0" smtClean="0"/>
              <a:t>Regression </a:t>
            </a:r>
            <a:r>
              <a:rPr lang="en-IN" dirty="0" smtClean="0"/>
              <a:t>is an approach to model the relationship between a dependent </a:t>
            </a:r>
            <a:r>
              <a:rPr lang="en-IN" dirty="0" smtClean="0"/>
              <a:t>response </a:t>
            </a:r>
            <a:r>
              <a:rPr lang="en-IN" dirty="0" smtClean="0"/>
              <a:t>variable and one or more explanatory variables</a:t>
            </a:r>
            <a:r>
              <a:rPr lang="en-IN" dirty="0" smtClean="0"/>
              <a:t>.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A regression model is therefore useful in predicting what is likely to happen in the next time period, </a:t>
            </a:r>
            <a:r>
              <a:rPr lang="en-IN" dirty="0" smtClean="0"/>
              <a:t>or </a:t>
            </a:r>
            <a:r>
              <a:rPr lang="en-IN" dirty="0" smtClean="0"/>
              <a:t>even in the far future. </a:t>
            </a:r>
            <a:r>
              <a:rPr lang="en-IN" dirty="0" smtClean="0"/>
              <a:t>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pic>
        <p:nvPicPr>
          <p:cNvPr id="1026" name="Picture 2" descr="C:\Users\GURU\Desktop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91793" y="2220686"/>
            <a:ext cx="4911636" cy="36184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Algerian" pitchFamily="82" charset="0"/>
              </a:rPr>
              <a:t>Dataset explanation</a:t>
            </a:r>
            <a:endParaRPr lang="en-US" dirty="0">
              <a:solidFill>
                <a:srgbClr val="00206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https://www.kaggle.com/bmarco/health-insurance-data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C:\Users\GURU\Desktop\dat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7726" y="2991394"/>
            <a:ext cx="8268788" cy="28607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Algerian" pitchFamily="82" charset="0"/>
              </a:rPr>
              <a:t>Model-decision tree regression</a:t>
            </a:r>
            <a:endParaRPr lang="en-US" dirty="0">
              <a:solidFill>
                <a:srgbClr val="00206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Model built using Decision Tree:</a:t>
            </a:r>
            <a:endParaRPr lang="en-US" dirty="0" smtClean="0"/>
          </a:p>
          <a:p>
            <a:r>
              <a:rPr lang="en-US" b="1" dirty="0" smtClean="0"/>
              <a:t>STEP 1</a:t>
            </a:r>
            <a:r>
              <a:rPr lang="en-US" dirty="0" smtClean="0"/>
              <a:t>: Importing Decision Tree </a:t>
            </a:r>
            <a:r>
              <a:rPr lang="en-US" dirty="0" err="1" smtClean="0"/>
              <a:t>Regressor</a:t>
            </a:r>
            <a:r>
              <a:rPr lang="en-US" dirty="0" smtClean="0"/>
              <a:t> package.</a:t>
            </a:r>
          </a:p>
          <a:p>
            <a:r>
              <a:rPr lang="en-US" b="1" dirty="0" smtClean="0"/>
              <a:t>STEP 2</a:t>
            </a:r>
            <a:r>
              <a:rPr lang="en-US" dirty="0" smtClean="0"/>
              <a:t>: Predicting values and fitting model by using </a:t>
            </a:r>
            <a:r>
              <a:rPr lang="en-US" dirty="0" err="1" smtClean="0"/>
              <a:t>x_train</a:t>
            </a:r>
            <a:r>
              <a:rPr lang="en-US" dirty="0" smtClean="0"/>
              <a:t> and </a:t>
            </a:r>
            <a:r>
              <a:rPr lang="en-US" dirty="0" err="1" smtClean="0"/>
              <a:t>y_train</a:t>
            </a:r>
            <a:r>
              <a:rPr lang="en-US" dirty="0" smtClean="0"/>
              <a:t> parameters.</a:t>
            </a:r>
          </a:p>
          <a:p>
            <a:r>
              <a:rPr lang="en-US" b="1" dirty="0" smtClean="0"/>
              <a:t>STEP 3</a:t>
            </a:r>
            <a:r>
              <a:rPr lang="en-US" dirty="0" smtClean="0"/>
              <a:t> : Finding </a:t>
            </a:r>
            <a:r>
              <a:rPr lang="en-US" dirty="0" smtClean="0"/>
              <a:t>accuracy.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Algerian" pitchFamily="82" charset="0"/>
              </a:rPr>
              <a:t>conclusion</a:t>
            </a:r>
            <a:endParaRPr lang="en-US" dirty="0">
              <a:solidFill>
                <a:srgbClr val="00206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aim of this research is to propose and implement a rule based system to predict the charges from the collection of past data. This has been achieved by Decision Tree Regression algorithm on previous dataset.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</TotalTime>
  <Words>186</Words>
  <Application>Microsoft Office PowerPoint</Application>
  <PresentationFormat>Custom</PresentationFormat>
  <Paragraphs>21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Circuit</vt:lpstr>
      <vt:lpstr>Slide 1</vt:lpstr>
      <vt:lpstr>introduction</vt:lpstr>
      <vt:lpstr>About project</vt:lpstr>
      <vt:lpstr>Model explanation</vt:lpstr>
      <vt:lpstr>Dataset explanation</vt:lpstr>
      <vt:lpstr>Model-decision tree regression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GURU</dc:creator>
  <cp:lastModifiedBy>GURU</cp:lastModifiedBy>
  <cp:revision>15</cp:revision>
  <dcterms:created xsi:type="dcterms:W3CDTF">2014-08-26T23:43:54Z</dcterms:created>
  <dcterms:modified xsi:type="dcterms:W3CDTF">2019-07-16T09:50:56Z</dcterms:modified>
</cp:coreProperties>
</file>