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61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jan" userId="56e5e0c323eb252f" providerId="Windows Live" clId="Web-{9ABBB177-2940-4F3A-B060-717468C8DBA6}"/>
    <pc:docChg chg="addSld delSld modSld">
      <pc:chgData name="Ravi Rajan" userId="56e5e0c323eb252f" providerId="Windows Live" clId="Web-{9ABBB177-2940-4F3A-B060-717468C8DBA6}" dt="2019-06-21T05:28:39.741" v="1141" actId="1076"/>
      <pc:docMkLst>
        <pc:docMk/>
      </pc:docMkLst>
      <pc:sldChg chg="modSp">
        <pc:chgData name="Ravi Rajan" userId="56e5e0c323eb252f" providerId="Windows Live" clId="Web-{9ABBB177-2940-4F3A-B060-717468C8DBA6}" dt="2019-06-21T05:28:39.741" v="1141" actId="1076"/>
        <pc:sldMkLst>
          <pc:docMk/>
          <pc:sldMk cId="1508088255" sldId="264"/>
        </pc:sldMkLst>
        <pc:spChg chg="mod">
          <ac:chgData name="Ravi Rajan" userId="56e5e0c323eb252f" providerId="Windows Live" clId="Web-{9ABBB177-2940-4F3A-B060-717468C8DBA6}" dt="2019-06-21T05:28:39.741" v="1141" actId="1076"/>
          <ac:spMkLst>
            <pc:docMk/>
            <pc:sldMk cId="1508088255" sldId="264"/>
            <ac:spMk id="6" creationId="{63099F4C-3C46-4C37-8533-58493E28728F}"/>
          </ac:spMkLst>
        </pc:spChg>
      </pc:sldChg>
      <pc:sldChg chg="modTransition">
        <pc:chgData name="Ravi Rajan" userId="56e5e0c323eb252f" providerId="Windows Live" clId="Web-{9ABBB177-2940-4F3A-B060-717468C8DBA6}" dt="2019-06-20T06:50:19.215" v="175"/>
        <pc:sldMkLst>
          <pc:docMk/>
          <pc:sldMk cId="155815365" sldId="265"/>
        </pc:sldMkLst>
      </pc:sldChg>
      <pc:sldChg chg="addSp delSp modSp mod modTransition setBg setClrOvrMap">
        <pc:chgData name="Ravi Rajan" userId="56e5e0c323eb252f" providerId="Windows Live" clId="Web-{9ABBB177-2940-4F3A-B060-717468C8DBA6}" dt="2019-06-21T04:04:23.193" v="1139"/>
        <pc:sldMkLst>
          <pc:docMk/>
          <pc:sldMk cId="3184084691" sldId="268"/>
        </pc:sldMkLst>
        <pc:spChg chg="mod">
          <ac:chgData name="Ravi Rajan" userId="56e5e0c323eb252f" providerId="Windows Live" clId="Web-{9ABBB177-2940-4F3A-B060-717468C8DBA6}" dt="2019-06-21T04:04:23.193" v="1139"/>
          <ac:spMkLst>
            <pc:docMk/>
            <pc:sldMk cId="3184084691" sldId="268"/>
            <ac:spMk id="2" creationId="{6CD10140-2B7C-4DFA-955F-FC20268706E5}"/>
          </ac:spMkLst>
        </pc:spChg>
        <pc:spChg chg="del">
          <ac:chgData name="Ravi Rajan" userId="56e5e0c323eb252f" providerId="Windows Live" clId="Web-{9ABBB177-2940-4F3A-B060-717468C8DBA6}" dt="2019-06-20T06:15:59.962" v="20"/>
          <ac:spMkLst>
            <pc:docMk/>
            <pc:sldMk cId="3184084691" sldId="268"/>
            <ac:spMk id="3" creationId="{4D62F9F4-6676-4CAA-8A5F-ED4F9611D76F}"/>
          </ac:spMkLst>
        </pc:spChg>
        <pc:spChg chg="add mod">
          <ac:chgData name="Ravi Rajan" userId="56e5e0c323eb252f" providerId="Windows Live" clId="Web-{9ABBB177-2940-4F3A-B060-717468C8DBA6}" dt="2019-06-21T04:04:23.193" v="1139"/>
          <ac:spMkLst>
            <pc:docMk/>
            <pc:sldMk cId="3184084691" sldId="268"/>
            <ac:spMk id="9" creationId="{9CCAC6FA-40D4-4839-B405-63A3935BB484}"/>
          </ac:spMkLst>
        </pc:spChg>
        <pc:spChg chg="add del">
          <ac:chgData name="Ravi Rajan" userId="56e5e0c323eb252f" providerId="Windows Live" clId="Web-{9ABBB177-2940-4F3A-B060-717468C8DBA6}" dt="2019-06-21T04:04:23.193" v="1139"/>
          <ac:spMkLst>
            <pc:docMk/>
            <pc:sldMk cId="3184084691" sldId="268"/>
            <ac:spMk id="12" creationId="{4521E245-781E-4267-8028-1813702472BB}"/>
          </ac:spMkLst>
        </pc:spChg>
        <pc:spChg chg="add del">
          <ac:chgData name="Ravi Rajan" userId="56e5e0c323eb252f" providerId="Windows Live" clId="Web-{9ABBB177-2940-4F3A-B060-717468C8DBA6}" dt="2019-06-21T04:04:23.193" v="1139"/>
          <ac:spMkLst>
            <pc:docMk/>
            <pc:sldMk cId="3184084691" sldId="268"/>
            <ac:spMk id="14" creationId="{E0D6FA1A-9067-4A57-8B52-D765291064E7}"/>
          </ac:spMkLst>
        </pc:spChg>
        <pc:spChg chg="add del">
          <ac:chgData name="Ravi Rajan" userId="56e5e0c323eb252f" providerId="Windows Live" clId="Web-{9ABBB177-2940-4F3A-B060-717468C8DBA6}" dt="2019-06-21T04:04:23.193" v="1139"/>
          <ac:spMkLst>
            <pc:docMk/>
            <pc:sldMk cId="3184084691" sldId="268"/>
            <ac:spMk id="16" creationId="{214E7273-D54E-4C05-B07D-FEF35FDAB6FB}"/>
          </ac:spMkLst>
        </pc:spChg>
        <pc:spChg chg="add">
          <ac:chgData name="Ravi Rajan" userId="56e5e0c323eb252f" providerId="Windows Live" clId="Web-{9ABBB177-2940-4F3A-B060-717468C8DBA6}" dt="2019-06-21T04:04:23.193" v="1139"/>
          <ac:spMkLst>
            <pc:docMk/>
            <pc:sldMk cId="3184084691" sldId="268"/>
            <ac:spMk id="21" creationId="{1A6D86F0-98E0-4468-9315-41BF7B0F2E68}"/>
          </ac:spMkLst>
        </pc:spChg>
        <pc:spChg chg="add">
          <ac:chgData name="Ravi Rajan" userId="56e5e0c323eb252f" providerId="Windows Live" clId="Web-{9ABBB177-2940-4F3A-B060-717468C8DBA6}" dt="2019-06-21T04:04:23.193" v="1139"/>
          <ac:spMkLst>
            <pc:docMk/>
            <pc:sldMk cId="3184084691" sldId="268"/>
            <ac:spMk id="23" creationId="{CE957058-57AD-46A9-BAE9-7145CB3504F9}"/>
          </ac:spMkLst>
        </pc:spChg>
        <pc:picChg chg="add del mod ord">
          <ac:chgData name="Ravi Rajan" userId="56e5e0c323eb252f" providerId="Windows Live" clId="Web-{9ABBB177-2940-4F3A-B060-717468C8DBA6}" dt="2019-06-20T06:16:08.509" v="21"/>
          <ac:picMkLst>
            <pc:docMk/>
            <pc:sldMk cId="3184084691" sldId="268"/>
            <ac:picMk id="4" creationId="{B7031F9A-0D3E-4F68-866F-4F47A0EE3554}"/>
          </ac:picMkLst>
        </pc:picChg>
        <pc:picChg chg="add del">
          <ac:chgData name="Ravi Rajan" userId="56e5e0c323eb252f" providerId="Windows Live" clId="Web-{9ABBB177-2940-4F3A-B060-717468C8DBA6}" dt="2019-06-21T04:04:00.975" v="1138"/>
          <ac:picMkLst>
            <pc:docMk/>
            <pc:sldMk cId="3184084691" sldId="268"/>
            <ac:picMk id="7" creationId="{B7031F9A-0D3E-4F68-866F-4F47A0EE3554}"/>
          </ac:picMkLst>
        </pc:picChg>
      </pc:sldChg>
      <pc:sldChg chg="del">
        <pc:chgData name="Ravi Rajan" userId="56e5e0c323eb252f" providerId="Windows Live" clId="Web-{9ABBB177-2940-4F3A-B060-717468C8DBA6}" dt="2019-06-20T06:52:17.480" v="179"/>
        <pc:sldMkLst>
          <pc:docMk/>
          <pc:sldMk cId="1856598860" sldId="269"/>
        </pc:sldMkLst>
      </pc:sldChg>
      <pc:sldChg chg="addSp delSp modSp new mod setBg setClrOvrMap">
        <pc:chgData name="Ravi Rajan" userId="56e5e0c323eb252f" providerId="Windows Live" clId="Web-{9ABBB177-2940-4F3A-B060-717468C8DBA6}" dt="2019-06-20T13:56:15.073" v="1136"/>
        <pc:sldMkLst>
          <pc:docMk/>
          <pc:sldMk cId="2937851059" sldId="269"/>
        </pc:sldMkLst>
        <pc:spChg chg="mod">
          <ac:chgData name="Ravi Rajan" userId="56e5e0c323eb252f" providerId="Windows Live" clId="Web-{9ABBB177-2940-4F3A-B060-717468C8DBA6}" dt="2019-06-20T13:56:15.073" v="1136"/>
          <ac:spMkLst>
            <pc:docMk/>
            <pc:sldMk cId="2937851059" sldId="269"/>
            <ac:spMk id="2" creationId="{EE7F4E11-A334-4402-891C-DDA4621A7ED6}"/>
          </ac:spMkLst>
        </pc:spChg>
        <pc:spChg chg="del">
          <ac:chgData name="Ravi Rajan" userId="56e5e0c323eb252f" providerId="Windows Live" clId="Web-{9ABBB177-2940-4F3A-B060-717468C8DBA6}" dt="2019-06-20T07:00:54.356" v="241"/>
          <ac:spMkLst>
            <pc:docMk/>
            <pc:sldMk cId="2937851059" sldId="269"/>
            <ac:spMk id="3" creationId="{92CACE2F-0D1E-4340-AB6C-5584FF1C0E2F}"/>
          </ac:spMkLst>
        </pc:spChg>
        <pc:spChg chg="add del">
          <ac:chgData name="Ravi Rajan" userId="56e5e0c323eb252f" providerId="Windows Live" clId="Web-{9ABBB177-2940-4F3A-B060-717468C8DBA6}" dt="2019-06-20T07:01:04.981" v="245"/>
          <ac:spMkLst>
            <pc:docMk/>
            <pc:sldMk cId="2937851059" sldId="269"/>
            <ac:spMk id="6" creationId="{DBD2D4A6-8BEA-4E97-A05E-BC1F41CC9ACA}"/>
          </ac:spMkLst>
        </pc:spChg>
        <pc:spChg chg="add del">
          <ac:chgData name="Ravi Rajan" userId="56e5e0c323eb252f" providerId="Windows Live" clId="Web-{9ABBB177-2940-4F3A-B060-717468C8DBA6}" dt="2019-06-20T07:01:04.981" v="245"/>
          <ac:spMkLst>
            <pc:docMk/>
            <pc:sldMk cId="2937851059" sldId="269"/>
            <ac:spMk id="8" creationId="{94DBFBD2-23B9-4007-B82F-D0C394407024}"/>
          </ac:spMkLst>
        </pc:spChg>
        <pc:spChg chg="add del">
          <ac:chgData name="Ravi Rajan" userId="56e5e0c323eb252f" providerId="Windows Live" clId="Web-{9ABBB177-2940-4F3A-B060-717468C8DBA6}" dt="2019-06-20T07:01:00.325" v="243"/>
          <ac:spMkLst>
            <pc:docMk/>
            <pc:sldMk cId="2937851059" sldId="269"/>
            <ac:spMk id="9" creationId="{6CDC5606-AD98-401E-B4AA-834EB89D2689}"/>
          </ac:spMkLst>
        </pc:spChg>
        <pc:spChg chg="add del">
          <ac:chgData name="Ravi Rajan" userId="56e5e0c323eb252f" providerId="Windows Live" clId="Web-{9ABBB177-2940-4F3A-B060-717468C8DBA6}" dt="2019-06-20T13:56:15.073" v="1136"/>
          <ac:spMkLst>
            <pc:docMk/>
            <pc:sldMk cId="2937851059" sldId="269"/>
            <ac:spMk id="11" creationId="{9A457F22-2034-4200-B6E4-5B8372AAC226}"/>
          </ac:spMkLst>
        </pc:spChg>
        <pc:spChg chg="add del">
          <ac:chgData name="Ravi Rajan" userId="56e5e0c323eb252f" providerId="Windows Live" clId="Web-{9ABBB177-2940-4F3A-B060-717468C8DBA6}" dt="2019-06-20T07:01:00.325" v="243"/>
          <ac:spMkLst>
            <pc:docMk/>
            <pc:sldMk cId="2937851059" sldId="269"/>
            <ac:spMk id="12" creationId="{9A457F22-2034-4200-B6E4-5B8372AAC226}"/>
          </ac:spMkLst>
        </pc:spChg>
        <pc:spChg chg="add del">
          <ac:chgData name="Ravi Rajan" userId="56e5e0c323eb252f" providerId="Windows Live" clId="Web-{9ABBB177-2940-4F3A-B060-717468C8DBA6}" dt="2019-06-20T13:56:15.073" v="1136"/>
          <ac:spMkLst>
            <pc:docMk/>
            <pc:sldMk cId="2937851059" sldId="269"/>
            <ac:spMk id="13" creationId="{A9DA7986-F4F5-4F92-94A3-343B2D72001D}"/>
          </ac:spMkLst>
        </pc:spChg>
        <pc:spChg chg="add del">
          <ac:chgData name="Ravi Rajan" userId="56e5e0c323eb252f" providerId="Windows Live" clId="Web-{9ABBB177-2940-4F3A-B060-717468C8DBA6}" dt="2019-06-20T07:01:00.325" v="243"/>
          <ac:spMkLst>
            <pc:docMk/>
            <pc:sldMk cId="2937851059" sldId="269"/>
            <ac:spMk id="14" creationId="{A9DA7986-F4F5-4F92-94A3-343B2D72001D}"/>
          </ac:spMkLst>
        </pc:spChg>
        <pc:spChg chg="add mod">
          <ac:chgData name="Ravi Rajan" userId="56e5e0c323eb252f" providerId="Windows Live" clId="Web-{9ABBB177-2940-4F3A-B060-717468C8DBA6}" dt="2019-06-20T13:56:15.073" v="1136"/>
          <ac:spMkLst>
            <pc:docMk/>
            <pc:sldMk cId="2937851059" sldId="269"/>
            <ac:spMk id="15" creationId="{6CDC5606-AD98-401E-B4AA-834EB89D2689}"/>
          </ac:spMkLst>
        </pc:spChg>
        <pc:spChg chg="add del">
          <ac:chgData name="Ravi Rajan" userId="56e5e0c323eb252f" providerId="Windows Live" clId="Web-{9ABBB177-2940-4F3A-B060-717468C8DBA6}" dt="2019-06-20T07:01:00.325" v="243"/>
          <ac:spMkLst>
            <pc:docMk/>
            <pc:sldMk cId="2937851059" sldId="269"/>
            <ac:spMk id="16" creationId="{428E76FD-76EE-4DE6-BBA4-EEA6E4B98CD0}"/>
          </ac:spMkLst>
        </pc:spChg>
        <pc:spChg chg="add del">
          <ac:chgData name="Ravi Rajan" userId="56e5e0c323eb252f" providerId="Windows Live" clId="Web-{9ABBB177-2940-4F3A-B060-717468C8DBA6}" dt="2019-06-20T13:56:15.073" v="1136"/>
          <ac:spMkLst>
            <pc:docMk/>
            <pc:sldMk cId="2937851059" sldId="269"/>
            <ac:spMk id="17" creationId="{428E76FD-76EE-4DE6-BBA4-EEA6E4B98CD0}"/>
          </ac:spMkLst>
        </pc:spChg>
        <pc:spChg chg="add">
          <ac:chgData name="Ravi Rajan" userId="56e5e0c323eb252f" providerId="Windows Live" clId="Web-{9ABBB177-2940-4F3A-B060-717468C8DBA6}" dt="2019-06-20T13:56:15.073" v="1136"/>
          <ac:spMkLst>
            <pc:docMk/>
            <pc:sldMk cId="2937851059" sldId="269"/>
            <ac:spMk id="19" creationId="{9F5EF35B-201C-44F0-B571-2B74F952707D}"/>
          </ac:spMkLst>
        </pc:spChg>
        <pc:spChg chg="add">
          <ac:chgData name="Ravi Rajan" userId="56e5e0c323eb252f" providerId="Windows Live" clId="Web-{9ABBB177-2940-4F3A-B060-717468C8DBA6}" dt="2019-06-20T13:56:15.073" v="1136"/>
          <ac:spMkLst>
            <pc:docMk/>
            <pc:sldMk cId="2937851059" sldId="269"/>
            <ac:spMk id="20" creationId="{4BF33555-1B12-49B5-BADE-CEAB32216861}"/>
          </ac:spMkLst>
        </pc:spChg>
        <pc:spChg chg="add del">
          <ac:chgData name="Ravi Rajan" userId="56e5e0c323eb252f" providerId="Windows Live" clId="Web-{9ABBB177-2940-4F3A-B060-717468C8DBA6}" dt="2019-06-20T13:56:15.073" v="1135"/>
          <ac:spMkLst>
            <pc:docMk/>
            <pc:sldMk cId="2937851059" sldId="269"/>
            <ac:spMk id="22" creationId="{9A457F22-2034-4200-B6E4-5B8372AAC226}"/>
          </ac:spMkLst>
        </pc:spChg>
        <pc:spChg chg="add del">
          <ac:chgData name="Ravi Rajan" userId="56e5e0c323eb252f" providerId="Windows Live" clId="Web-{9ABBB177-2940-4F3A-B060-717468C8DBA6}" dt="2019-06-20T13:56:15.073" v="1135"/>
          <ac:spMkLst>
            <pc:docMk/>
            <pc:sldMk cId="2937851059" sldId="269"/>
            <ac:spMk id="24" creationId="{A9DA7986-F4F5-4F92-94A3-343B2D72001D}"/>
          </ac:spMkLst>
        </pc:spChg>
        <pc:spChg chg="add del">
          <ac:chgData name="Ravi Rajan" userId="56e5e0c323eb252f" providerId="Windows Live" clId="Web-{9ABBB177-2940-4F3A-B060-717468C8DBA6}" dt="2019-06-20T13:56:15.073" v="1135"/>
          <ac:spMkLst>
            <pc:docMk/>
            <pc:sldMk cId="2937851059" sldId="269"/>
            <ac:spMk id="26" creationId="{428E76FD-76EE-4DE6-BBA4-EEA6E4B98CD0}"/>
          </ac:spMkLst>
        </pc:spChg>
        <pc:picChg chg="add mod">
          <ac:chgData name="Ravi Rajan" userId="56e5e0c323eb252f" providerId="Windows Live" clId="Web-{9ABBB177-2940-4F3A-B060-717468C8DBA6}" dt="2019-06-20T13:56:15.073" v="1136"/>
          <ac:picMkLst>
            <pc:docMk/>
            <pc:sldMk cId="2937851059" sldId="269"/>
            <ac:picMk id="3" creationId="{E81E2FF9-8D72-4BDF-93A2-B1AF8053C7AC}"/>
          </ac:picMkLst>
        </pc:picChg>
        <pc:picChg chg="add del mod ord">
          <ac:chgData name="Ravi Rajan" userId="56e5e0c323eb252f" providerId="Windows Live" clId="Web-{9ABBB177-2940-4F3A-B060-717468C8DBA6}" dt="2019-06-20T07:01:05.013" v="246"/>
          <ac:picMkLst>
            <pc:docMk/>
            <pc:sldMk cId="2937851059" sldId="269"/>
            <ac:picMk id="4" creationId="{79EF9344-990C-4FEE-AE1A-FF7155FA3500}"/>
          </ac:picMkLst>
        </pc:picChg>
        <pc:picChg chg="add del">
          <ac:chgData name="Ravi Rajan" userId="56e5e0c323eb252f" providerId="Windows Live" clId="Web-{9ABBB177-2940-4F3A-B060-717468C8DBA6}" dt="2019-06-20T07:01:00.325" v="243"/>
          <ac:picMkLst>
            <pc:docMk/>
            <pc:sldMk cId="2937851059" sldId="269"/>
            <ac:picMk id="7" creationId="{79EF9344-990C-4FEE-AE1A-FF7155FA3500}"/>
          </ac:picMkLst>
        </pc:picChg>
        <pc:picChg chg="add del">
          <ac:chgData name="Ravi Rajan" userId="56e5e0c323eb252f" providerId="Windows Live" clId="Web-{9ABBB177-2940-4F3A-B060-717468C8DBA6}" dt="2019-06-20T07:01:04.981" v="245"/>
          <ac:picMkLst>
            <pc:docMk/>
            <pc:sldMk cId="2937851059" sldId="269"/>
            <ac:picMk id="10" creationId="{79EF9344-990C-4FEE-AE1A-FF7155FA3500}"/>
          </ac:picMkLst>
        </pc:picChg>
        <pc:picChg chg="add del">
          <ac:chgData name="Ravi Rajan" userId="56e5e0c323eb252f" providerId="Windows Live" clId="Web-{9ABBB177-2940-4F3A-B060-717468C8DBA6}" dt="2019-06-20T13:55:28.385" v="1132"/>
          <ac:picMkLst>
            <pc:docMk/>
            <pc:sldMk cId="2937851059" sldId="269"/>
            <ac:picMk id="18" creationId="{79EF9344-990C-4FEE-AE1A-FF7155FA3500}"/>
          </ac:picMkLst>
        </pc:picChg>
      </pc:sldChg>
      <pc:sldChg chg="addSp delSp modSp new mod modTransition setBg setClrOvrMap">
        <pc:chgData name="Ravi Rajan" userId="56e5e0c323eb252f" providerId="Windows Live" clId="Web-{9ABBB177-2940-4F3A-B060-717468C8DBA6}" dt="2019-06-20T07:19:29.686" v="1129"/>
        <pc:sldMkLst>
          <pc:docMk/>
          <pc:sldMk cId="22454712" sldId="270"/>
        </pc:sldMkLst>
        <pc:spChg chg="mod">
          <ac:chgData name="Ravi Rajan" userId="56e5e0c323eb252f" providerId="Windows Live" clId="Web-{9ABBB177-2940-4F3A-B060-717468C8DBA6}" dt="2019-06-20T07:10:41.420" v="537"/>
          <ac:spMkLst>
            <pc:docMk/>
            <pc:sldMk cId="22454712" sldId="270"/>
            <ac:spMk id="2" creationId="{0B6E2D15-009B-4670-9581-06203C43CC11}"/>
          </ac:spMkLst>
        </pc:spChg>
        <pc:spChg chg="del">
          <ac:chgData name="Ravi Rajan" userId="56e5e0c323eb252f" providerId="Windows Live" clId="Web-{9ABBB177-2940-4F3A-B060-717468C8DBA6}" dt="2019-06-20T07:10:34.170" v="536"/>
          <ac:spMkLst>
            <pc:docMk/>
            <pc:sldMk cId="22454712" sldId="270"/>
            <ac:spMk id="3" creationId="{D5C4176B-7DC4-484D-ABBE-E1FF052AF375}"/>
          </ac:spMkLst>
        </pc:spChg>
        <pc:spChg chg="add mod">
          <ac:chgData name="Ravi Rajan" userId="56e5e0c323eb252f" providerId="Windows Live" clId="Web-{9ABBB177-2940-4F3A-B060-717468C8DBA6}" dt="2019-06-20T07:13:35.530" v="788" actId="20577"/>
          <ac:spMkLst>
            <pc:docMk/>
            <pc:sldMk cId="22454712" sldId="270"/>
            <ac:spMk id="9" creationId="{7D2D63B7-5367-47EC-A1CC-891DD8D64BDC}"/>
          </ac:spMkLst>
        </pc:spChg>
        <pc:spChg chg="add">
          <ac:chgData name="Ravi Rajan" userId="56e5e0c323eb252f" providerId="Windows Live" clId="Web-{9ABBB177-2940-4F3A-B060-717468C8DBA6}" dt="2019-06-20T07:10:41.420" v="537"/>
          <ac:spMkLst>
            <pc:docMk/>
            <pc:sldMk cId="22454712" sldId="270"/>
            <ac:spMk id="12" creationId="{4521E245-781E-4267-8028-1813702472BB}"/>
          </ac:spMkLst>
        </pc:spChg>
        <pc:spChg chg="add">
          <ac:chgData name="Ravi Rajan" userId="56e5e0c323eb252f" providerId="Windows Live" clId="Web-{9ABBB177-2940-4F3A-B060-717468C8DBA6}" dt="2019-06-20T07:10:41.420" v="537"/>
          <ac:spMkLst>
            <pc:docMk/>
            <pc:sldMk cId="22454712" sldId="270"/>
            <ac:spMk id="14" creationId="{E0D6FA1A-9067-4A57-8B52-D765291064E7}"/>
          </ac:spMkLst>
        </pc:spChg>
        <pc:spChg chg="add">
          <ac:chgData name="Ravi Rajan" userId="56e5e0c323eb252f" providerId="Windows Live" clId="Web-{9ABBB177-2940-4F3A-B060-717468C8DBA6}" dt="2019-06-20T07:10:41.420" v="537"/>
          <ac:spMkLst>
            <pc:docMk/>
            <pc:sldMk cId="22454712" sldId="270"/>
            <ac:spMk id="16" creationId="{214E7273-D54E-4C05-B07D-FEF35FDAB6FB}"/>
          </ac:spMkLst>
        </pc:spChg>
        <pc:picChg chg="add del mod ord">
          <ac:chgData name="Ravi Rajan" userId="56e5e0c323eb252f" providerId="Windows Live" clId="Web-{9ABBB177-2940-4F3A-B060-717468C8DBA6}" dt="2019-06-20T07:10:41.420" v="537"/>
          <ac:picMkLst>
            <pc:docMk/>
            <pc:sldMk cId="22454712" sldId="270"/>
            <ac:picMk id="4" creationId="{90940F3F-0A5E-4075-ABF9-2D68BDF82AE0}"/>
          </ac:picMkLst>
        </pc:picChg>
        <pc:picChg chg="add">
          <ac:chgData name="Ravi Rajan" userId="56e5e0c323eb252f" providerId="Windows Live" clId="Web-{9ABBB177-2940-4F3A-B060-717468C8DBA6}" dt="2019-06-20T07:10:41.420" v="537"/>
          <ac:picMkLst>
            <pc:docMk/>
            <pc:sldMk cId="22454712" sldId="270"/>
            <ac:picMk id="7" creationId="{90940F3F-0A5E-4075-ABF9-2D68BDF82AE0}"/>
          </ac:picMkLst>
        </pc:picChg>
      </pc:sldChg>
      <pc:sldChg chg="addSp delSp modSp new del mod setBg setClrOvrMap">
        <pc:chgData name="Ravi Rajan" userId="56e5e0c323eb252f" providerId="Windows Live" clId="Web-{9ABBB177-2940-4F3A-B060-717468C8DBA6}" dt="2019-06-20T06:59:48.778" v="207"/>
        <pc:sldMkLst>
          <pc:docMk/>
          <pc:sldMk cId="2859613134" sldId="270"/>
        </pc:sldMkLst>
        <pc:spChg chg="mod">
          <ac:chgData name="Ravi Rajan" userId="56e5e0c323eb252f" providerId="Windows Live" clId="Web-{9ABBB177-2940-4F3A-B060-717468C8DBA6}" dt="2019-06-20T06:58:04.012" v="204"/>
          <ac:spMkLst>
            <pc:docMk/>
            <pc:sldMk cId="2859613134" sldId="270"/>
            <ac:spMk id="2" creationId="{A5E2FD53-AA34-43F0-9714-B1D90199FF11}"/>
          </ac:spMkLst>
        </pc:spChg>
        <pc:spChg chg="del">
          <ac:chgData name="Ravi Rajan" userId="56e5e0c323eb252f" providerId="Windows Live" clId="Web-{9ABBB177-2940-4F3A-B060-717468C8DBA6}" dt="2019-06-20T06:56:23.668" v="191"/>
          <ac:spMkLst>
            <pc:docMk/>
            <pc:sldMk cId="2859613134" sldId="270"/>
            <ac:spMk id="3" creationId="{7BC261F3-E08B-4870-83BD-A01D1536FBAD}"/>
          </ac:spMkLst>
        </pc:spChg>
        <pc:spChg chg="add del">
          <ac:chgData name="Ravi Rajan" userId="56e5e0c323eb252f" providerId="Windows Live" clId="Web-{9ABBB177-2940-4F3A-B060-717468C8DBA6}" dt="2019-06-20T06:56:53.059" v="195"/>
          <ac:spMkLst>
            <pc:docMk/>
            <pc:sldMk cId="2859613134" sldId="270"/>
            <ac:spMk id="9" creationId="{876DD7A6-1EEA-46BF-9983-CF5C6A2177E1}"/>
          </ac:spMkLst>
        </pc:spChg>
        <pc:spChg chg="add del">
          <ac:chgData name="Ravi Rajan" userId="56e5e0c323eb252f" providerId="Windows Live" clId="Web-{9ABBB177-2940-4F3A-B060-717468C8DBA6}" dt="2019-06-20T06:56:53.059" v="195"/>
          <ac:spMkLst>
            <pc:docMk/>
            <pc:sldMk cId="2859613134" sldId="270"/>
            <ac:spMk id="12" creationId="{9A457F22-2034-4200-B6E4-5B8372AAC226}"/>
          </ac:spMkLst>
        </pc:spChg>
        <pc:spChg chg="add del">
          <ac:chgData name="Ravi Rajan" userId="56e5e0c323eb252f" providerId="Windows Live" clId="Web-{9ABBB177-2940-4F3A-B060-717468C8DBA6}" dt="2019-06-20T06:56:53.059" v="195"/>
          <ac:spMkLst>
            <pc:docMk/>
            <pc:sldMk cId="2859613134" sldId="270"/>
            <ac:spMk id="14" creationId="{A9DA7986-F4F5-4F92-94A3-343B2D72001D}"/>
          </ac:spMkLst>
        </pc:spChg>
        <pc:spChg chg="add del">
          <ac:chgData name="Ravi Rajan" userId="56e5e0c323eb252f" providerId="Windows Live" clId="Web-{9ABBB177-2940-4F3A-B060-717468C8DBA6}" dt="2019-06-20T06:56:53.059" v="195"/>
          <ac:spMkLst>
            <pc:docMk/>
            <pc:sldMk cId="2859613134" sldId="270"/>
            <ac:spMk id="16" creationId="{428E76FD-76EE-4DE6-BBA4-EEA6E4B98CD0}"/>
          </ac:spMkLst>
        </pc:spChg>
        <pc:spChg chg="add del">
          <ac:chgData name="Ravi Rajan" userId="56e5e0c323eb252f" providerId="Windows Live" clId="Web-{9ABBB177-2940-4F3A-B060-717468C8DBA6}" dt="2019-06-20T06:57:34.418" v="201"/>
          <ac:spMkLst>
            <pc:docMk/>
            <pc:sldMk cId="2859613134" sldId="270"/>
            <ac:spMk id="22" creationId="{5F9F5EB8-AB42-47FD-8F4A-176C0A4B1B0A}"/>
          </ac:spMkLst>
        </pc:spChg>
        <pc:spChg chg="add del">
          <ac:chgData name="Ravi Rajan" userId="56e5e0c323eb252f" providerId="Windows Live" clId="Web-{9ABBB177-2940-4F3A-B060-717468C8DBA6}" dt="2019-06-20T06:57:34.418" v="201"/>
          <ac:spMkLst>
            <pc:docMk/>
            <pc:sldMk cId="2859613134" sldId="270"/>
            <ac:spMk id="24" creationId="{CA758F27-EB0A-4675-AACF-0CD47C911203}"/>
          </ac:spMkLst>
        </pc:spChg>
        <pc:spChg chg="add del">
          <ac:chgData name="Ravi Rajan" userId="56e5e0c323eb252f" providerId="Windows Live" clId="Web-{9ABBB177-2940-4F3A-B060-717468C8DBA6}" dt="2019-06-20T06:57:34.418" v="201"/>
          <ac:spMkLst>
            <pc:docMk/>
            <pc:sldMk cId="2859613134" sldId="270"/>
            <ac:spMk id="26" creationId="{CFDF506A-FD4E-4BBC-A10A-DEB94F9BAA5F}"/>
          </ac:spMkLst>
        </pc:spChg>
        <pc:spChg chg="add del">
          <ac:chgData name="Ravi Rajan" userId="56e5e0c323eb252f" providerId="Windows Live" clId="Web-{9ABBB177-2940-4F3A-B060-717468C8DBA6}" dt="2019-06-20T06:57:34.418" v="201"/>
          <ac:spMkLst>
            <pc:docMk/>
            <pc:sldMk cId="2859613134" sldId="270"/>
            <ac:spMk id="28" creationId="{3571FB1B-4FFC-43D6-8121-390B3A44E835}"/>
          </ac:spMkLst>
        </pc:spChg>
        <pc:spChg chg="add mod">
          <ac:chgData name="Ravi Rajan" userId="56e5e0c323eb252f" providerId="Windows Live" clId="Web-{9ABBB177-2940-4F3A-B060-717468C8DBA6}" dt="2019-06-20T06:58:04.012" v="204"/>
          <ac:spMkLst>
            <pc:docMk/>
            <pc:sldMk cId="2859613134" sldId="270"/>
            <ac:spMk id="30" creationId="{355EA2AD-6AAF-4AA6-9BA3-6C2ED9AF65F4}"/>
          </ac:spMkLst>
        </pc:spChg>
        <pc:spChg chg="add del">
          <ac:chgData name="Ravi Rajan" userId="56e5e0c323eb252f" providerId="Windows Live" clId="Web-{9ABBB177-2940-4F3A-B060-717468C8DBA6}" dt="2019-06-20T06:57:34.387" v="200"/>
          <ac:spMkLst>
            <pc:docMk/>
            <pc:sldMk cId="2859613134" sldId="270"/>
            <ac:spMk id="33" creationId="{5F9F5EB8-AB42-47FD-8F4A-176C0A4B1B0A}"/>
          </ac:spMkLst>
        </pc:spChg>
        <pc:spChg chg="add">
          <ac:chgData name="Ravi Rajan" userId="56e5e0c323eb252f" providerId="Windows Live" clId="Web-{9ABBB177-2940-4F3A-B060-717468C8DBA6}" dt="2019-06-20T06:58:04.012" v="204"/>
          <ac:spMkLst>
            <pc:docMk/>
            <pc:sldMk cId="2859613134" sldId="270"/>
            <ac:spMk id="34" creationId="{94DBFBD2-23B9-4007-B82F-D0C394407024}"/>
          </ac:spMkLst>
        </pc:spChg>
        <pc:spChg chg="add del">
          <ac:chgData name="Ravi Rajan" userId="56e5e0c323eb252f" providerId="Windows Live" clId="Web-{9ABBB177-2940-4F3A-B060-717468C8DBA6}" dt="2019-06-20T06:57:34.387" v="200"/>
          <ac:spMkLst>
            <pc:docMk/>
            <pc:sldMk cId="2859613134" sldId="270"/>
            <ac:spMk id="35" creationId="{CA758F27-EB0A-4675-AACF-0CD47C911203}"/>
          </ac:spMkLst>
        </pc:spChg>
        <pc:spChg chg="add del">
          <ac:chgData name="Ravi Rajan" userId="56e5e0c323eb252f" providerId="Windows Live" clId="Web-{9ABBB177-2940-4F3A-B060-717468C8DBA6}" dt="2019-06-20T06:57:56.606" v="202"/>
          <ac:spMkLst>
            <pc:docMk/>
            <pc:sldMk cId="2859613134" sldId="270"/>
            <ac:spMk id="36" creationId="{94DBFBD2-23B9-4007-B82F-D0C394407024}"/>
          </ac:spMkLst>
        </pc:spChg>
        <pc:spChg chg="add del">
          <ac:chgData name="Ravi Rajan" userId="56e5e0c323eb252f" providerId="Windows Live" clId="Web-{9ABBB177-2940-4F3A-B060-717468C8DBA6}" dt="2019-06-20T06:57:34.387" v="200"/>
          <ac:spMkLst>
            <pc:docMk/>
            <pc:sldMk cId="2859613134" sldId="270"/>
            <ac:spMk id="37" creationId="{CFDF506A-FD4E-4BBC-A10A-DEB94F9BAA5F}"/>
          </ac:spMkLst>
        </pc:spChg>
        <pc:spChg chg="add del">
          <ac:chgData name="Ravi Rajan" userId="56e5e0c323eb252f" providerId="Windows Live" clId="Web-{9ABBB177-2940-4F3A-B060-717468C8DBA6}" dt="2019-06-20T06:57:34.387" v="200"/>
          <ac:spMkLst>
            <pc:docMk/>
            <pc:sldMk cId="2859613134" sldId="270"/>
            <ac:spMk id="39" creationId="{3571FB1B-4FFC-43D6-8121-390B3A44E835}"/>
          </ac:spMkLst>
        </pc:spChg>
        <pc:picChg chg="add del mod ord">
          <ac:chgData name="Ravi Rajan" userId="56e5e0c323eb252f" providerId="Windows Live" clId="Web-{9ABBB177-2940-4F3A-B060-717468C8DBA6}" dt="2019-06-20T06:56:28.075" v="192"/>
          <ac:picMkLst>
            <pc:docMk/>
            <pc:sldMk cId="2859613134" sldId="270"/>
            <ac:picMk id="4" creationId="{2ACBC5D8-F6D2-4DD7-A920-6448B45ECB05}"/>
          </ac:picMkLst>
        </pc:picChg>
        <pc:picChg chg="add del mod">
          <ac:chgData name="Ravi Rajan" userId="56e5e0c323eb252f" providerId="Windows Live" clId="Web-{9ABBB177-2940-4F3A-B060-717468C8DBA6}" dt="2019-06-20T06:56:53.059" v="195"/>
          <ac:picMkLst>
            <pc:docMk/>
            <pc:sldMk cId="2859613134" sldId="270"/>
            <ac:picMk id="7" creationId="{2ACBC5D8-F6D2-4DD7-A920-6448B45ECB05}"/>
          </ac:picMkLst>
        </pc:picChg>
        <pc:picChg chg="add del mod">
          <ac:chgData name="Ravi Rajan" userId="56e5e0c323eb252f" providerId="Windows Live" clId="Web-{9ABBB177-2940-4F3A-B060-717468C8DBA6}" dt="2019-06-20T06:57:34.418" v="201"/>
          <ac:picMkLst>
            <pc:docMk/>
            <pc:sldMk cId="2859613134" sldId="270"/>
            <ac:picMk id="19" creationId="{2ACBC5D8-F6D2-4DD7-A920-6448B45ECB05}"/>
          </ac:picMkLst>
        </pc:picChg>
        <pc:picChg chg="add mod modCrop">
          <ac:chgData name="Ravi Rajan" userId="56e5e0c323eb252f" providerId="Windows Live" clId="Web-{9ABBB177-2940-4F3A-B060-717468C8DBA6}" dt="2019-06-20T06:58:31.559" v="206"/>
          <ac:picMkLst>
            <pc:docMk/>
            <pc:sldMk cId="2859613134" sldId="270"/>
            <ac:picMk id="31" creationId="{2ACBC5D8-F6D2-4DD7-A920-6448B45ECB05}"/>
          </ac:picMkLst>
        </pc:picChg>
      </pc:sldChg>
      <pc:sldChg chg="addSp modSp new mod setBg">
        <pc:chgData name="Ravi Rajan" userId="56e5e0c323eb252f" providerId="Windows Live" clId="Web-{9ABBB177-2940-4F3A-B060-717468C8DBA6}" dt="2019-06-20T07:18:51.702" v="1124" actId="20577"/>
        <pc:sldMkLst>
          <pc:docMk/>
          <pc:sldMk cId="3748516052" sldId="271"/>
        </pc:sldMkLst>
        <pc:spChg chg="mod">
          <ac:chgData name="Ravi Rajan" userId="56e5e0c323eb252f" providerId="Windows Live" clId="Web-{9ABBB177-2940-4F3A-B060-717468C8DBA6}" dt="2019-06-20T07:14:01.623" v="806"/>
          <ac:spMkLst>
            <pc:docMk/>
            <pc:sldMk cId="3748516052" sldId="271"/>
            <ac:spMk id="2" creationId="{BAABC5EF-5ED0-4F4D-B8C2-DD934C95C262}"/>
          </ac:spMkLst>
        </pc:spChg>
        <pc:spChg chg="mod">
          <ac:chgData name="Ravi Rajan" userId="56e5e0c323eb252f" providerId="Windows Live" clId="Web-{9ABBB177-2940-4F3A-B060-717468C8DBA6}" dt="2019-06-20T07:18:51.702" v="1124" actId="20577"/>
          <ac:spMkLst>
            <pc:docMk/>
            <pc:sldMk cId="3748516052" sldId="271"/>
            <ac:spMk id="3" creationId="{E8DF12E5-03C3-484F-8423-F999530B1BC0}"/>
          </ac:spMkLst>
        </pc:spChg>
        <pc:spChg chg="add">
          <ac:chgData name="Ravi Rajan" userId="56e5e0c323eb252f" providerId="Windows Live" clId="Web-{9ABBB177-2940-4F3A-B060-717468C8DBA6}" dt="2019-06-20T07:14:01.623" v="806"/>
          <ac:spMkLst>
            <pc:docMk/>
            <pc:sldMk cId="3748516052" sldId="271"/>
            <ac:spMk id="8" creationId="{CE957058-57AD-46A9-BAE9-7145CB3504F9}"/>
          </ac:spMkLst>
        </pc:spChg>
        <pc:spChg chg="add">
          <ac:chgData name="Ravi Rajan" userId="56e5e0c323eb252f" providerId="Windows Live" clId="Web-{9ABBB177-2940-4F3A-B060-717468C8DBA6}" dt="2019-06-20T07:14:01.623" v="806"/>
          <ac:spMkLst>
            <pc:docMk/>
            <pc:sldMk cId="3748516052" sldId="271"/>
            <ac:spMk id="10" creationId="{1A6D86F0-98E0-4468-9315-41BF7B0F2E68}"/>
          </ac:spMkLst>
        </pc:spChg>
        <pc:spChg chg="add">
          <ac:chgData name="Ravi Rajan" userId="56e5e0c323eb252f" providerId="Windows Live" clId="Web-{9ABBB177-2940-4F3A-B060-717468C8DBA6}" dt="2019-06-20T07:14:01.623" v="806"/>
          <ac:spMkLst>
            <pc:docMk/>
            <pc:sldMk cId="3748516052" sldId="271"/>
            <ac:spMk id="12" creationId="{58946146-9FF7-4B29-97F2-EA1CB3876EC4}"/>
          </ac:spMkLst>
        </pc:spChg>
      </pc:sldChg>
      <pc:sldChg chg="addSp delSp modSp new del mod setBg setClrOvrMap">
        <pc:chgData name="Ravi Rajan" userId="56e5e0c323eb252f" providerId="Windows Live" clId="Web-{9ABBB177-2940-4F3A-B060-717468C8DBA6}" dt="2019-06-20T07:00:22.778" v="210"/>
        <pc:sldMkLst>
          <pc:docMk/>
          <pc:sldMk cId="4156213370" sldId="271"/>
        </pc:sldMkLst>
        <pc:spChg chg="mod ord">
          <ac:chgData name="Ravi Rajan" userId="56e5e0c323eb252f" providerId="Windows Live" clId="Web-{9ABBB177-2940-4F3A-B060-717468C8DBA6}" dt="2019-06-20T07:00:05.841" v="209"/>
          <ac:spMkLst>
            <pc:docMk/>
            <pc:sldMk cId="4156213370" sldId="271"/>
            <ac:spMk id="2" creationId="{C3C40204-5348-45F2-910D-581A9AF96DD0}"/>
          </ac:spMkLst>
        </pc:spChg>
        <pc:spChg chg="del">
          <ac:chgData name="Ravi Rajan" userId="56e5e0c323eb252f" providerId="Windows Live" clId="Web-{9ABBB177-2940-4F3A-B060-717468C8DBA6}" dt="2019-06-20T06:59:59.309" v="208"/>
          <ac:spMkLst>
            <pc:docMk/>
            <pc:sldMk cId="4156213370" sldId="271"/>
            <ac:spMk id="3" creationId="{BBC4D299-E809-4E6C-A6F1-9511EC43EBBE}"/>
          </ac:spMkLst>
        </pc:spChg>
        <pc:spChg chg="add">
          <ac:chgData name="Ravi Rajan" userId="56e5e0c323eb252f" providerId="Windows Live" clId="Web-{9ABBB177-2940-4F3A-B060-717468C8DBA6}" dt="2019-06-20T07:00:05.841" v="209"/>
          <ac:spMkLst>
            <pc:docMk/>
            <pc:sldMk cId="4156213370" sldId="271"/>
            <ac:spMk id="9" creationId="{5F9F5EB8-AB42-47FD-8F4A-176C0A4B1B0A}"/>
          </ac:spMkLst>
        </pc:spChg>
        <pc:spChg chg="add">
          <ac:chgData name="Ravi Rajan" userId="56e5e0c323eb252f" providerId="Windows Live" clId="Web-{9ABBB177-2940-4F3A-B060-717468C8DBA6}" dt="2019-06-20T07:00:05.841" v="209"/>
          <ac:spMkLst>
            <pc:docMk/>
            <pc:sldMk cId="4156213370" sldId="271"/>
            <ac:spMk id="11" creationId="{C67564D6-576C-45C9-B7EA-F7701B149F73}"/>
          </ac:spMkLst>
        </pc:spChg>
        <pc:spChg chg="add">
          <ac:chgData name="Ravi Rajan" userId="56e5e0c323eb252f" providerId="Windows Live" clId="Web-{9ABBB177-2940-4F3A-B060-717468C8DBA6}" dt="2019-06-20T07:00:05.841" v="209"/>
          <ac:spMkLst>
            <pc:docMk/>
            <pc:sldMk cId="4156213370" sldId="271"/>
            <ac:spMk id="13" creationId="{F9060CEE-D73E-44ED-A407-C828C9E4D942}"/>
          </ac:spMkLst>
        </pc:spChg>
        <pc:spChg chg="add">
          <ac:chgData name="Ravi Rajan" userId="56e5e0c323eb252f" providerId="Windows Live" clId="Web-{9ABBB177-2940-4F3A-B060-717468C8DBA6}" dt="2019-06-20T07:00:05.841" v="209"/>
          <ac:spMkLst>
            <pc:docMk/>
            <pc:sldMk cId="4156213370" sldId="271"/>
            <ac:spMk id="15" creationId="{AF0B544C-FD6C-42D8-B6B7-DDF7E60D035D}"/>
          </ac:spMkLst>
        </pc:spChg>
        <pc:picChg chg="add mod ord">
          <ac:chgData name="Ravi Rajan" userId="56e5e0c323eb252f" providerId="Windows Live" clId="Web-{9ABBB177-2940-4F3A-B060-717468C8DBA6}" dt="2019-06-20T07:00:05.841" v="209"/>
          <ac:picMkLst>
            <pc:docMk/>
            <pc:sldMk cId="4156213370" sldId="271"/>
            <ac:picMk id="4" creationId="{410A78B8-E3BB-4BC3-9EFD-5F1115B0A031}"/>
          </ac:picMkLst>
        </pc:picChg>
      </pc:sldChg>
      <pc:sldChg chg="new del">
        <pc:chgData name="Ravi Rajan" userId="56e5e0c323eb252f" providerId="Windows Live" clId="Web-{9ABBB177-2940-4F3A-B060-717468C8DBA6}" dt="2019-06-20T07:35:29.360" v="1131"/>
        <pc:sldMkLst>
          <pc:docMk/>
          <pc:sldMk cId="1443664883" sldId="272"/>
        </pc:sldMkLst>
      </pc:sldChg>
      <pc:sldChg chg="new del">
        <pc:chgData name="Ravi Rajan" userId="56e5e0c323eb252f" providerId="Windows Live" clId="Web-{9ABBB177-2940-4F3A-B060-717468C8DBA6}" dt="2019-06-21T04:04:28.490" v="1140"/>
        <pc:sldMkLst>
          <pc:docMk/>
          <pc:sldMk cId="1646226304" sldId="272"/>
        </pc:sldMkLst>
      </pc:sldChg>
    </pc:docChg>
  </pc:docChgLst>
  <pc:docChgLst>
    <pc:chgData name="Guest User" providerId="Windows Live" clId="Web-{0515B6C1-0AE9-40C4-9D6F-C50B675A9317}"/>
    <pc:docChg chg="modSld">
      <pc:chgData name="Guest User" userId="" providerId="Windows Live" clId="Web-{0515B6C1-0AE9-40C4-9D6F-C50B675A9317}" dt="2019-06-19T06:20:57.941" v="0" actId="14100"/>
      <pc:docMkLst>
        <pc:docMk/>
      </pc:docMkLst>
      <pc:sldChg chg="modSp">
        <pc:chgData name="Guest User" userId="" providerId="Windows Live" clId="Web-{0515B6C1-0AE9-40C4-9D6F-C50B675A9317}" dt="2019-06-19T06:20:57.941" v="0" actId="14100"/>
        <pc:sldMkLst>
          <pc:docMk/>
          <pc:sldMk cId="4279906433" sldId="259"/>
        </pc:sldMkLst>
        <pc:spChg chg="mod">
          <ac:chgData name="Guest User" userId="" providerId="Windows Live" clId="Web-{0515B6C1-0AE9-40C4-9D6F-C50B675A9317}" dt="2019-06-19T06:20:57.941" v="0" actId="14100"/>
          <ac:spMkLst>
            <pc:docMk/>
            <pc:sldMk cId="4279906433" sldId="259"/>
            <ac:spMk id="6" creationId="{8399C3F0-69D3-43E1-B98C-ADC8118FD602}"/>
          </ac:spMkLst>
        </pc:spChg>
      </pc:sldChg>
    </pc:docChg>
  </pc:docChgLst>
  <pc:docChgLst>
    <pc:chgData name="Ravi Rajan" userId="56e5e0c323eb252f" providerId="Windows Live" clId="Web-{2D6C6EE3-B5B2-4CA4-936C-D8FA312B3677}"/>
    <pc:docChg chg="addSld modSld sldOrd">
      <pc:chgData name="Ravi Rajan" userId="56e5e0c323eb252f" providerId="Windows Live" clId="Web-{2D6C6EE3-B5B2-4CA4-936C-D8FA312B3677}" dt="2019-06-19T05:02:14.471" v="309"/>
      <pc:docMkLst>
        <pc:docMk/>
      </pc:docMkLst>
      <pc:sldChg chg="modSp">
        <pc:chgData name="Ravi Rajan" userId="56e5e0c323eb252f" providerId="Windows Live" clId="Web-{2D6C6EE3-B5B2-4CA4-936C-D8FA312B3677}" dt="2019-06-19T04:44:26.778" v="306" actId="20577"/>
        <pc:sldMkLst>
          <pc:docMk/>
          <pc:sldMk cId="4113888052" sldId="266"/>
        </pc:sldMkLst>
        <pc:spChg chg="mod">
          <ac:chgData name="Ravi Rajan" userId="56e5e0c323eb252f" providerId="Windows Live" clId="Web-{2D6C6EE3-B5B2-4CA4-936C-D8FA312B3677}" dt="2019-06-19T04:44:26.778" v="306" actId="20577"/>
          <ac:spMkLst>
            <pc:docMk/>
            <pc:sldMk cId="4113888052" sldId="266"/>
            <ac:spMk id="9" creationId="{CD3818BF-7A90-4BA5-877C-429237D34346}"/>
          </ac:spMkLst>
        </pc:spChg>
        <pc:picChg chg="mod">
          <ac:chgData name="Ravi Rajan" userId="56e5e0c323eb252f" providerId="Windows Live" clId="Web-{2D6C6EE3-B5B2-4CA4-936C-D8FA312B3677}" dt="2019-06-18T12:26:22.931" v="132" actId="1076"/>
          <ac:picMkLst>
            <pc:docMk/>
            <pc:sldMk cId="4113888052" sldId="266"/>
            <ac:picMk id="7" creationId="{30CF3CBE-9097-4034-A316-C269B2D56C0D}"/>
          </ac:picMkLst>
        </pc:picChg>
      </pc:sldChg>
      <pc:sldChg chg="modSp">
        <pc:chgData name="Ravi Rajan" userId="56e5e0c323eb252f" providerId="Windows Live" clId="Web-{2D6C6EE3-B5B2-4CA4-936C-D8FA312B3677}" dt="2019-06-19T04:18:46.958" v="283" actId="20577"/>
        <pc:sldMkLst>
          <pc:docMk/>
          <pc:sldMk cId="2627791476" sldId="267"/>
        </pc:sldMkLst>
        <pc:spChg chg="mod">
          <ac:chgData name="Ravi Rajan" userId="56e5e0c323eb252f" providerId="Windows Live" clId="Web-{2D6C6EE3-B5B2-4CA4-936C-D8FA312B3677}" dt="2019-06-19T04:18:46.958" v="283" actId="20577"/>
          <ac:spMkLst>
            <pc:docMk/>
            <pc:sldMk cId="2627791476" sldId="267"/>
            <ac:spMk id="2" creationId="{E27B5DF6-154A-4336-82F7-36B5EAF01186}"/>
          </ac:spMkLst>
        </pc:spChg>
        <pc:spChg chg="mod">
          <ac:chgData name="Ravi Rajan" userId="56e5e0c323eb252f" providerId="Windows Live" clId="Web-{2D6C6EE3-B5B2-4CA4-936C-D8FA312B3677}" dt="2019-06-19T04:18:35.442" v="273" actId="20577"/>
          <ac:spMkLst>
            <pc:docMk/>
            <pc:sldMk cId="2627791476" sldId="267"/>
            <ac:spMk id="9" creationId="{DB92EDED-AA9B-4790-86FF-7CB0DF9E5432}"/>
          </ac:spMkLst>
        </pc:spChg>
      </pc:sldChg>
      <pc:sldChg chg="new ord">
        <pc:chgData name="Ravi Rajan" userId="56e5e0c323eb252f" providerId="Windows Live" clId="Web-{2D6C6EE3-B5B2-4CA4-936C-D8FA312B3677}" dt="2019-06-19T04:29:12.180" v="287"/>
        <pc:sldMkLst>
          <pc:docMk/>
          <pc:sldMk cId="3184084691" sldId="268"/>
        </pc:sldMkLst>
      </pc:sldChg>
      <pc:sldChg chg="add replId">
        <pc:chgData name="Ravi Rajan" userId="56e5e0c323eb252f" providerId="Windows Live" clId="Web-{2D6C6EE3-B5B2-4CA4-936C-D8FA312B3677}" dt="2019-06-19T05:02:14.471" v="309"/>
        <pc:sldMkLst>
          <pc:docMk/>
          <pc:sldMk cId="1856598860" sldId="269"/>
        </pc:sldMkLst>
      </pc:sldChg>
    </pc:docChg>
  </pc:docChgLst>
  <pc:docChgLst>
    <pc:chgData clId="Web-{D86439C4-2AFB-4678-92D5-9CC9661B9ADB}"/>
    <pc:docChg chg="modSld">
      <pc:chgData name="" userId="" providerId="" clId="Web-{D86439C4-2AFB-4678-92D5-9CC9661B9ADB}" dt="2019-06-20T09:25:23.283" v="0" actId="1076"/>
      <pc:docMkLst>
        <pc:docMk/>
      </pc:docMkLst>
      <pc:sldChg chg="modSp">
        <pc:chgData name="" userId="" providerId="" clId="Web-{D86439C4-2AFB-4678-92D5-9CC9661B9ADB}" dt="2019-06-20T09:25:23.283" v="0" actId="1076"/>
        <pc:sldMkLst>
          <pc:docMk/>
          <pc:sldMk cId="1508088255" sldId="264"/>
        </pc:sldMkLst>
        <pc:spChg chg="mod">
          <ac:chgData name="" userId="" providerId="" clId="Web-{D86439C4-2AFB-4678-92D5-9CC9661B9ADB}" dt="2019-06-20T09:25:23.283" v="0" actId="1076"/>
          <ac:spMkLst>
            <pc:docMk/>
            <pc:sldMk cId="1508088255" sldId="264"/>
            <ac:spMk id="6" creationId="{63099F4C-3C46-4C37-8533-58493E2872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823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49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2977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8669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035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90201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3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5145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3696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38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1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67DB8-1D7E-43A3-A982-89793DB6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>
                <a:solidFill>
                  <a:schemeClr val="tx2"/>
                </a:solidFill>
              </a:rPr>
              <a:t>Sales prophesy in business using 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5753A75-FE8E-4B25-84ED-0E0901922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982" y="1738952"/>
            <a:ext cx="2743200" cy="3107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CD1CEE-A79E-4378-B2DE-567781A89796}"/>
              </a:ext>
            </a:extLst>
          </p:cNvPr>
          <p:cNvSpPr txBox="1"/>
          <p:nvPr/>
        </p:nvSpPr>
        <p:spPr>
          <a:xfrm>
            <a:off x="1175982" y="4482152"/>
            <a:ext cx="2743200" cy="3629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85F0-7687-49BC-B8EA-BD7782F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9A01-70B5-4ADA-BB9D-941A1BCC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956" y="1974050"/>
            <a:ext cx="9784080" cy="42062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CEEF4F-974F-4E24-8ADA-C04CE7DE749B}"/>
              </a:ext>
            </a:extLst>
          </p:cNvPr>
          <p:cNvSpPr/>
          <p:nvPr/>
        </p:nvSpPr>
        <p:spPr>
          <a:xfrm>
            <a:off x="4820356" y="3254023"/>
            <a:ext cx="1806221" cy="71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Python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0B72D6E-615E-4514-A283-9D86D4F81891}"/>
              </a:ext>
            </a:extLst>
          </p:cNvPr>
          <p:cNvSpPr/>
          <p:nvPr/>
        </p:nvSpPr>
        <p:spPr>
          <a:xfrm>
            <a:off x="5526187" y="2819263"/>
            <a:ext cx="385705" cy="432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099F4C-3C46-4C37-8533-58493E28728F}"/>
              </a:ext>
            </a:extLst>
          </p:cNvPr>
          <p:cNvSpPr/>
          <p:nvPr/>
        </p:nvSpPr>
        <p:spPr>
          <a:xfrm>
            <a:off x="4798693" y="2056850"/>
            <a:ext cx="1853259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FB05E-F537-4616-9A9B-EF1C5DF4C84F}"/>
              </a:ext>
            </a:extLst>
          </p:cNvPr>
          <p:cNvSpPr/>
          <p:nvPr/>
        </p:nvSpPr>
        <p:spPr>
          <a:xfrm>
            <a:off x="4778611" y="4576351"/>
            <a:ext cx="1806221" cy="63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Kernel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CE280B0-0987-42BC-BEE7-BD2843C085C8}"/>
              </a:ext>
            </a:extLst>
          </p:cNvPr>
          <p:cNvSpPr/>
          <p:nvPr/>
        </p:nvSpPr>
        <p:spPr>
          <a:xfrm>
            <a:off x="5493849" y="4019296"/>
            <a:ext cx="432741" cy="555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C4405-7022-4747-85E7-2BC31AF76759}"/>
              </a:ext>
            </a:extLst>
          </p:cNvPr>
          <p:cNvSpPr/>
          <p:nvPr/>
        </p:nvSpPr>
        <p:spPr>
          <a:xfrm>
            <a:off x="4819768" y="5802841"/>
            <a:ext cx="1806221" cy="649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F744E3D-EDBA-4C61-8D4B-8DCBB65E7282}"/>
              </a:ext>
            </a:extLst>
          </p:cNvPr>
          <p:cNvSpPr/>
          <p:nvPr/>
        </p:nvSpPr>
        <p:spPr>
          <a:xfrm>
            <a:off x="5497377" y="5264602"/>
            <a:ext cx="451557" cy="498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825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8881-3CEF-4810-ACDC-60E3998B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modules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F9B2B8-5CAE-47F3-9BC9-0C99CAA15970}"/>
              </a:ext>
            </a:extLst>
          </p:cNvPr>
          <p:cNvSpPr/>
          <p:nvPr/>
        </p:nvSpPr>
        <p:spPr>
          <a:xfrm>
            <a:off x="408282" y="2830688"/>
            <a:ext cx="1411111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26B4E0-3FF0-4D1F-A5FC-9A792F2CF083}"/>
              </a:ext>
            </a:extLst>
          </p:cNvPr>
          <p:cNvSpPr/>
          <p:nvPr/>
        </p:nvSpPr>
        <p:spPr>
          <a:xfrm>
            <a:off x="2272712" y="2823045"/>
            <a:ext cx="1486370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Prepare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1AD85-3BEB-4747-8AE1-21A8881580E2}"/>
              </a:ext>
            </a:extLst>
          </p:cNvPr>
          <p:cNvSpPr/>
          <p:nvPr/>
        </p:nvSpPr>
        <p:spPr>
          <a:xfrm>
            <a:off x="4202994" y="2815401"/>
            <a:ext cx="1420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Manipulate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30334E-DB05-400E-B183-75A974038B9A}"/>
              </a:ext>
            </a:extLst>
          </p:cNvPr>
          <p:cNvSpPr/>
          <p:nvPr/>
        </p:nvSpPr>
        <p:spPr>
          <a:xfrm>
            <a:off x="6170907" y="2826573"/>
            <a:ext cx="1392295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F3042A-05A7-4F96-8158-8385FD4AF3C2}"/>
              </a:ext>
            </a:extLst>
          </p:cNvPr>
          <p:cNvSpPr/>
          <p:nvPr/>
        </p:nvSpPr>
        <p:spPr>
          <a:xfrm>
            <a:off x="7988300" y="2818930"/>
            <a:ext cx="1382888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130878-5A26-4470-8C40-A73637724D0C}"/>
              </a:ext>
            </a:extLst>
          </p:cNvPr>
          <p:cNvSpPr/>
          <p:nvPr/>
        </p:nvSpPr>
        <p:spPr>
          <a:xfrm>
            <a:off x="9786879" y="2820693"/>
            <a:ext cx="1241777" cy="921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Improve Data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48D773-ABA8-412C-9884-FF5D203891DC}"/>
              </a:ext>
            </a:extLst>
          </p:cNvPr>
          <p:cNvSpPr/>
          <p:nvPr/>
        </p:nvSpPr>
        <p:spPr>
          <a:xfrm>
            <a:off x="1863824" y="3046748"/>
            <a:ext cx="404519" cy="48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5D4CF6-437E-46B2-A4C0-5FFB699D6A2B}"/>
              </a:ext>
            </a:extLst>
          </p:cNvPr>
          <p:cNvSpPr/>
          <p:nvPr/>
        </p:nvSpPr>
        <p:spPr>
          <a:xfrm>
            <a:off x="3794106" y="3048512"/>
            <a:ext cx="404519" cy="48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2900F0-E08E-4515-9BF9-A864D41E43F9}"/>
              </a:ext>
            </a:extLst>
          </p:cNvPr>
          <p:cNvSpPr/>
          <p:nvPr/>
        </p:nvSpPr>
        <p:spPr>
          <a:xfrm>
            <a:off x="5686759" y="3050276"/>
            <a:ext cx="451556" cy="48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0094FB9-90AB-4986-98EE-DA30872D5C3F}"/>
              </a:ext>
            </a:extLst>
          </p:cNvPr>
          <p:cNvSpPr/>
          <p:nvPr/>
        </p:nvSpPr>
        <p:spPr>
          <a:xfrm>
            <a:off x="7619981" y="3054979"/>
            <a:ext cx="366889" cy="48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10944F-0049-4042-940C-97A23B5BBE38}"/>
              </a:ext>
            </a:extLst>
          </p:cNvPr>
          <p:cNvSpPr/>
          <p:nvPr/>
        </p:nvSpPr>
        <p:spPr>
          <a:xfrm>
            <a:off x="9437376" y="3047335"/>
            <a:ext cx="348075" cy="48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E17E34E-8E26-4EB8-8AD2-6137DACE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36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10140-2B7C-4DFA-955F-FC202687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Linear regression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CAC6FA-40D4-4839-B405-63A3935B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solidFill>
                  <a:schemeClr val="tx2"/>
                </a:solidFill>
                <a:ea typeface="+mn-lt"/>
                <a:cs typeface="+mn-lt"/>
              </a:rPr>
              <a:t>Multiple Linear Regression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. </a:t>
            </a:r>
            <a:r>
              <a:rPr lang="en-US" sz="2000" b="1">
                <a:solidFill>
                  <a:schemeClr val="tx2"/>
                </a:solidFill>
                <a:ea typeface="+mn-lt"/>
                <a:cs typeface="+mn-lt"/>
              </a:rPr>
              <a:t>Multiple linear regression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 attempts to </a:t>
            </a:r>
            <a:r>
              <a:rPr lang="en-US" sz="2000" b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 the relationship between two or more explanatory variables and a response variable by fitting a </a:t>
            </a:r>
            <a:r>
              <a:rPr lang="en-US" sz="2000" b="1">
                <a:solidFill>
                  <a:schemeClr val="tx2"/>
                </a:solidFill>
                <a:ea typeface="+mn-lt"/>
                <a:cs typeface="+mn-lt"/>
              </a:rPr>
              <a:t>linear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 equation to observed data. Every value of the independent variable x is associated with a value of the dependent variable y.</a:t>
            </a:r>
          </a:p>
          <a:p>
            <a:r>
              <a:rPr lang="en-US" sz="2000">
                <a:solidFill>
                  <a:schemeClr val="tx2"/>
                </a:solidFill>
              </a:rPr>
              <a:t>Here the x is consists of age and gender and y is the categories of the each product ID.</a:t>
            </a:r>
          </a:p>
        </p:txBody>
      </p:sp>
    </p:spTree>
    <p:extLst>
      <p:ext uri="{BB962C8B-B14F-4D97-AF65-F5344CB8AC3E}">
        <p14:creationId xmlns:p14="http://schemas.microsoft.com/office/powerpoint/2010/main" val="318408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9F5EF35B-201C-44F0-B571-2B74F9527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08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F4E11-A334-4402-891C-DDA4621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722"/>
            <a:ext cx="5598957" cy="990024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CDC5606-AD98-401E-B4AA-834EB89D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11680"/>
            <a:ext cx="5598957" cy="4206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difference between the pie chart in product 1 changes for different age groups with repect to their interests.</a:t>
            </a:r>
          </a:p>
          <a:p>
            <a:r>
              <a:rPr lang="en-US" sz="2000">
                <a:solidFill>
                  <a:schemeClr val="bg1"/>
                </a:solidFill>
              </a:rPr>
              <a:t>This can be used to find the higher interests in a category for a particular age groups.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BF33555-1B12-49B5-BADE-CEAB3221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186" y="0"/>
            <a:ext cx="5300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81E2FF9-8D72-4BDF-93A2-B1AF8053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009" y="816722"/>
            <a:ext cx="3279169" cy="53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51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21E245-781E-4267-8028-181370247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7812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0940F3F-0A5E-4075-ABF9-2D68BDF8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847566"/>
            <a:ext cx="6891189" cy="51683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D6FA1A-9067-4A57-8B52-D765291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1" y="0"/>
            <a:ext cx="40138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4E7273-D54E-4C05-B07D-FEF35FDA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0" y="163629"/>
            <a:ext cx="4013880" cy="167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E2D15-009B-4670-9581-06203C43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3" y="488108"/>
            <a:ext cx="3041972" cy="102689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GUI for prediction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2D63B7-5367-47EC-A1CC-891DD8D6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3" y="2160158"/>
            <a:ext cx="3041972" cy="4050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 this we can give the attributes to know for that attribute which product category has higher interest.</a:t>
            </a:r>
          </a:p>
          <a:p>
            <a:r>
              <a:rPr lang="en-US" sz="2000">
                <a:solidFill>
                  <a:schemeClr val="bg1"/>
                </a:solidFill>
              </a:rPr>
              <a:t>This data entered will run in the code and shows the predicted value for each 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2245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BC5EF-5ED0-4F4D-B8C2-DD934C9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12E5-03C3-484F-8423-F999530B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r>
              <a:rPr lang="en-US" sz="2000"/>
              <a:t>Finally this shows the people in different age groups has a different needs and using this we can not only find the category sells the more but also can predict the increase in a particular category and also the interests that made the growth of the category.This can help to come up with </a:t>
            </a:r>
            <a:r>
              <a:rPr lang="en-US"/>
              <a:t>intuitive approach.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4851605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C8D-622D-487C-AA2A-BB48AF95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F0ED-31C0-4958-B32E-28ED2FA2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71500" indent="-571500"/>
            <a:r>
              <a:rPr lang="en-US" sz="3600"/>
              <a:t>Ravi Rajan T</a:t>
            </a:r>
          </a:p>
          <a:p>
            <a:pPr marL="571500" indent="-571500"/>
            <a:r>
              <a:rPr lang="en-US" sz="3600"/>
              <a:t>Sarbash Biswas</a:t>
            </a:r>
          </a:p>
          <a:p>
            <a:pPr marL="571500" indent="-571500"/>
            <a:r>
              <a:rPr lang="en-US" sz="3600"/>
              <a:t>Vikashini TP</a:t>
            </a:r>
          </a:p>
          <a:p>
            <a:pPr marL="571500" indent="-571500"/>
            <a:r>
              <a:rPr lang="en-US" sz="3600"/>
              <a:t>Sailendri GR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6BB2A5-A250-4607-A740-C1690802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7989" y="1566797"/>
            <a:ext cx="3338186" cy="3338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7ED48-131C-4212-9BE3-CC6CDB505199}"/>
              </a:ext>
            </a:extLst>
          </p:cNvPr>
          <p:cNvSpPr txBox="1"/>
          <p:nvPr/>
        </p:nvSpPr>
        <p:spPr>
          <a:xfrm>
            <a:off x="4724400" y="4800600"/>
            <a:ext cx="2743200" cy="317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39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A50A-03A2-4DBC-B55F-8CD796AE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081698"/>
            <a:ext cx="11471565" cy="18240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abstract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901F21-EA2D-42E5-9314-C8BBEDB90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" y="897651"/>
            <a:ext cx="3734843" cy="3002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6D970-0D3F-4320-ACEB-2CD0FD38B7EE}"/>
              </a:ext>
            </a:extLst>
          </p:cNvPr>
          <p:cNvSpPr txBox="1"/>
          <p:nvPr/>
        </p:nvSpPr>
        <p:spPr>
          <a:xfrm>
            <a:off x="-56367" y="2863764"/>
            <a:ext cx="3087665" cy="43232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/>
              <a:t>by Unknown author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FD08-2CBB-4FD9-AF45-63212801C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9131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Predicting the sales using the data that collected for Black Friday event .Here it is about product but this can help to analysis the interests of the people.</a:t>
            </a:r>
          </a:p>
        </p:txBody>
      </p:sp>
    </p:spTree>
    <p:extLst>
      <p:ext uri="{BB962C8B-B14F-4D97-AF65-F5344CB8AC3E}">
        <p14:creationId xmlns:p14="http://schemas.microsoft.com/office/powerpoint/2010/main" val="3857069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6A14D4F-A871-477F-8C6A-AFD9C460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161841" y="187069"/>
            <a:ext cx="4027117" cy="2821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1BFCE-7A1A-4CF7-97EF-73DEC733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4824-9623-4655-99F7-517A7B77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i="1">
                <a:solidFill>
                  <a:schemeClr val="tx2">
                    <a:lumMod val="25000"/>
                  </a:schemeClr>
                </a:solidFill>
              </a:rPr>
              <a:t>Predicting how much products are sold and the price with different categories with respect to the age and gender .</a:t>
            </a:r>
          </a:p>
          <a:p>
            <a:pPr marL="0" indent="0">
              <a:buNone/>
            </a:pPr>
            <a:endParaRPr lang="en-US" sz="3600" i="1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3600" i="1">
                <a:solidFill>
                  <a:schemeClr val="tx2">
                    <a:lumMod val="25000"/>
                  </a:schemeClr>
                </a:solidFill>
              </a:rPr>
              <a:t>Finding the categories which has highest sales or interest may help to improve that particular category with new innovation.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9C3F0-69D3-43E1-B98C-ADC8118FD602}"/>
              </a:ext>
            </a:extLst>
          </p:cNvPr>
          <p:cNvSpPr txBox="1"/>
          <p:nvPr/>
        </p:nvSpPr>
        <p:spPr>
          <a:xfrm>
            <a:off x="5036960" y="4395302"/>
            <a:ext cx="6605981" cy="78860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064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0778-83FD-46A2-9DCE-F48BE9B7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3CAA-7F4C-4BD9-A8D5-D88B3A6F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The system that exists predicts in profit categories and helps gain more products on that category.</a:t>
            </a:r>
          </a:p>
          <a:p>
            <a:r>
              <a:rPr lang="en-US" sz="3600">
                <a:solidFill>
                  <a:schemeClr val="bg1"/>
                </a:solidFill>
              </a:rPr>
              <a:t>Here the prediction done in product category gives more flexibility in product range or varieties to improve.</a:t>
            </a:r>
          </a:p>
        </p:txBody>
      </p:sp>
    </p:spTree>
    <p:extLst>
      <p:ext uri="{BB962C8B-B14F-4D97-AF65-F5344CB8AC3E}">
        <p14:creationId xmlns:p14="http://schemas.microsoft.com/office/powerpoint/2010/main" val="145424395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F03D-A7B1-4BCB-B50A-28B7F7F6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/>
              <a:t>Data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3818BF-7A90-4BA5-877C-429237D34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are three categories of product in this datasets include some features that are base to it.</a:t>
            </a:r>
          </a:p>
          <a:p>
            <a:r>
              <a:rPr lang="en-US"/>
              <a:t>Product ID is like a particular product  like a smartphones there are mid-range , value-flagship and true-flagship are the categories.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0CF3CBE-9097-4034-A316-C269B2D56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15" b="2"/>
          <a:stretch/>
        </p:blipFill>
        <p:spPr>
          <a:xfrm>
            <a:off x="4970738" y="598634"/>
            <a:ext cx="6283602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8805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B5DF6-154A-4336-82F7-36B5EAF0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92EDED-AA9B-4790-86FF-7CB0DF9E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There are categories here based on the price at the bottom.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</a:rPr>
              <a:t>The price range above  700 dollars are flagship .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</a:rPr>
              <a:t>Price range between 450-700 dollars are value flagship.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</a:rPr>
              <a:t>Less than 450 are considered as mid-rage on todays standards.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26E12B-A26E-431A-9612-E9676ECA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68" y="1397524"/>
            <a:ext cx="6283602" cy="40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9DB5-91AC-4337-9851-F0BC7CE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B757-97B6-4EC3-A40F-8A752275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The product category should be categorized properly 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3600">
                <a:solidFill>
                  <a:schemeClr val="bg1"/>
                </a:solidFill>
              </a:rPr>
              <a:t>Improper categorization will not give a proper prediction</a:t>
            </a:r>
          </a:p>
        </p:txBody>
      </p:sp>
    </p:spTree>
    <p:extLst>
      <p:ext uri="{BB962C8B-B14F-4D97-AF65-F5344CB8AC3E}">
        <p14:creationId xmlns:p14="http://schemas.microsoft.com/office/powerpoint/2010/main" val="26630710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E63F-1E90-463B-8DB3-ABBED0E1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656C-A143-4297-ACF4-0D85CBC7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It can be used in getting the interests of the people in several products in different categories.</a:t>
            </a:r>
          </a:p>
          <a:p>
            <a:r>
              <a:rPr lang="en-US" sz="3600">
                <a:solidFill>
                  <a:schemeClr val="bg1"/>
                </a:solidFill>
              </a:rPr>
              <a:t>Smartphone market can predict the features that people are more interested or helps to bring new advancements</a:t>
            </a:r>
          </a:p>
        </p:txBody>
      </p:sp>
    </p:spTree>
    <p:extLst>
      <p:ext uri="{BB962C8B-B14F-4D97-AF65-F5344CB8AC3E}">
        <p14:creationId xmlns:p14="http://schemas.microsoft.com/office/powerpoint/2010/main" val="242611658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Banded</vt:lpstr>
      <vt:lpstr>Sales prophesy in business using ml</vt:lpstr>
      <vt:lpstr>Team members</vt:lpstr>
      <vt:lpstr>abstract</vt:lpstr>
      <vt:lpstr>objective</vt:lpstr>
      <vt:lpstr>Existing system</vt:lpstr>
      <vt:lpstr>Data used</vt:lpstr>
      <vt:lpstr>Data used</vt:lpstr>
      <vt:lpstr>limitations</vt:lpstr>
      <vt:lpstr>Proposed System</vt:lpstr>
      <vt:lpstr>Architecture</vt:lpstr>
      <vt:lpstr>List of modules</vt:lpstr>
      <vt:lpstr>Linear regression</vt:lpstr>
      <vt:lpstr>visualization</vt:lpstr>
      <vt:lpstr>GUI for prediction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2019-06-21T05:29:24Z</dcterms:modified>
</cp:coreProperties>
</file>