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7" r:id="rId5"/>
    <p:sldId id="259" r:id="rId6"/>
    <p:sldId id="260" r:id="rId7"/>
    <p:sldId id="261" r:id="rId8"/>
    <p:sldId id="262" r:id="rId9"/>
    <p:sldId id="263" r:id="rId10"/>
    <p:sldId id="264" r:id="rId11"/>
    <p:sldId id="266" r:id="rId12"/>
    <p:sldId id="265"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2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B93ACE4-1869-4FB4-A96C-889CF64635AC}" type="datetimeFigureOut">
              <a:rPr lang="en-US" smtClean="0"/>
              <a:t>6/20/2019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58EDAA7-7AF6-446C-BAD7-1D3FA1D001A7}"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93ACE4-1869-4FB4-A96C-889CF64635AC}"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93ACE4-1869-4FB4-A96C-889CF64635AC}"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93ACE4-1869-4FB4-A96C-889CF64635AC}"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93ACE4-1869-4FB4-A96C-889CF64635AC}"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58EDAA7-7AF6-446C-BAD7-1D3FA1D001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93ACE4-1869-4FB4-A96C-889CF64635AC}"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93ACE4-1869-4FB4-A96C-889CF64635AC}" type="datetimeFigureOut">
              <a:rPr lang="en-US" smtClean="0"/>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93ACE4-1869-4FB4-A96C-889CF64635AC}"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3ACE4-1869-4FB4-A96C-889CF64635AC}" type="datetimeFigureOut">
              <a:rPr lang="en-US" smtClean="0"/>
              <a:t>6/20/2019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93ACE4-1869-4FB4-A96C-889CF64635AC}"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93ACE4-1869-4FB4-A96C-889CF64635AC}"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EDAA7-7AF6-446C-BAD7-1D3FA1D001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B93ACE4-1869-4FB4-A96C-889CF64635AC}" type="datetimeFigureOut">
              <a:rPr lang="en-US" smtClean="0"/>
              <a:t>6/20/2019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58EDAA7-7AF6-446C-BAD7-1D3FA1D001A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AUTOMATIC ACCIDENT ALERT SYSTEM</a:t>
            </a:r>
            <a:endParaRPr lang="en-US" dirty="0">
              <a:solidFill>
                <a:srgbClr val="C00000"/>
              </a:solidFill>
            </a:endParaRPr>
          </a:p>
        </p:txBody>
      </p:sp>
      <p:sp>
        <p:nvSpPr>
          <p:cNvPr id="3" name="Subtitle 2"/>
          <p:cNvSpPr>
            <a:spLocks noGrp="1"/>
          </p:cNvSpPr>
          <p:nvPr>
            <p:ph type="subTitle" idx="1"/>
          </p:nvPr>
        </p:nvSpPr>
        <p:spPr>
          <a:xfrm>
            <a:off x="1371600" y="3331698"/>
            <a:ext cx="6400800" cy="2307102"/>
          </a:xfrm>
        </p:spPr>
        <p:txBody>
          <a:bodyPr>
            <a:normAutofit fontScale="85000" lnSpcReduction="20000"/>
          </a:bodyPr>
          <a:lstStyle/>
          <a:p>
            <a:endParaRPr lang="en-US" dirty="0" smtClean="0"/>
          </a:p>
          <a:p>
            <a:r>
              <a:rPr lang="en-US" dirty="0" smtClean="0"/>
              <a:t>TEAM: </a:t>
            </a:r>
            <a:r>
              <a:rPr lang="en-US" dirty="0" smtClean="0">
                <a:solidFill>
                  <a:schemeClr val="accent1">
                    <a:lumMod val="75000"/>
                  </a:schemeClr>
                </a:solidFill>
              </a:rPr>
              <a:t>MIND CRUSADERS</a:t>
            </a:r>
          </a:p>
          <a:p>
            <a:r>
              <a:rPr lang="en-US" dirty="0" smtClean="0"/>
              <a:t>TEAM MEMBERS:    </a:t>
            </a:r>
          </a:p>
          <a:p>
            <a:r>
              <a:rPr lang="en-US" dirty="0" smtClean="0"/>
              <a:t>ANUSHKA  XAVIER  K</a:t>
            </a:r>
          </a:p>
          <a:p>
            <a:r>
              <a:rPr lang="en-US" dirty="0" smtClean="0"/>
              <a:t>DONA  DAVIS</a:t>
            </a:r>
          </a:p>
          <a:p>
            <a:r>
              <a:rPr lang="en-US" dirty="0" smtClean="0"/>
              <a:t>VAISHNA  S</a:t>
            </a:r>
            <a:endParaRPr lang="en-US" dirty="0"/>
          </a:p>
        </p:txBody>
      </p:sp>
    </p:spTree>
    <p:extLst>
      <p:ext uri="{BB962C8B-B14F-4D97-AF65-F5344CB8AC3E}">
        <p14:creationId xmlns:p14="http://schemas.microsoft.com/office/powerpoint/2010/main" val="3043575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r>
              <a:rPr lang="en-US" dirty="0" smtClean="0"/>
              <a:t>Accelerometer senses the change values of the coordinates of the vehicle (x , y , z) and send the data to mobile app check the intensity of the accident via </a:t>
            </a:r>
            <a:r>
              <a:rPr lang="en-US" dirty="0"/>
              <a:t>B</a:t>
            </a:r>
            <a:r>
              <a:rPr lang="en-US" dirty="0" smtClean="0"/>
              <a:t>luetooth module. The mobile app detects the occurrence of the accident and send the time and precise location of accident to the nearby medical centers or the ambulance drivers through  SMS and thus save the victims.  </a:t>
            </a:r>
          </a:p>
          <a:p>
            <a:pPr marL="137160" indent="0">
              <a:buNone/>
            </a:pPr>
            <a:r>
              <a:rPr lang="en-US" dirty="0" smtClean="0"/>
              <a:t> </a:t>
            </a:r>
            <a:endParaRPr lang="en-US" dirty="0"/>
          </a:p>
        </p:txBody>
      </p:sp>
    </p:spTree>
    <p:extLst>
      <p:ext uri="{BB962C8B-B14F-4D97-AF65-F5344CB8AC3E}">
        <p14:creationId xmlns:p14="http://schemas.microsoft.com/office/powerpoint/2010/main" val="3636380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idx="1"/>
          </p:nvPr>
        </p:nvSpPr>
        <p:spPr/>
        <p:txBody>
          <a:bodyPr/>
          <a:lstStyle/>
          <a:p>
            <a:r>
              <a:rPr lang="en-US" dirty="0"/>
              <a:t>Injury or loss of life.</a:t>
            </a:r>
          </a:p>
          <a:p>
            <a:r>
              <a:rPr lang="en-US" dirty="0"/>
              <a:t>Property damage</a:t>
            </a:r>
          </a:p>
          <a:p>
            <a:r>
              <a:rPr lang="en-US" dirty="0"/>
              <a:t>Traffic congestion for everyone.</a:t>
            </a:r>
          </a:p>
          <a:p>
            <a:r>
              <a:rPr lang="en-US" dirty="0"/>
              <a:t>Rising insurance premiums.</a:t>
            </a:r>
          </a:p>
          <a:p>
            <a:endParaRPr lang="en-US" dirty="0"/>
          </a:p>
        </p:txBody>
      </p:sp>
    </p:spTree>
    <p:extLst>
      <p:ext uri="{BB962C8B-B14F-4D97-AF65-F5344CB8AC3E}">
        <p14:creationId xmlns:p14="http://schemas.microsoft.com/office/powerpoint/2010/main" val="659084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Low cost</a:t>
            </a:r>
          </a:p>
          <a:p>
            <a:r>
              <a:rPr lang="en-US" dirty="0"/>
              <a:t>Portability</a:t>
            </a:r>
          </a:p>
          <a:p>
            <a:r>
              <a:rPr lang="en-US" dirty="0"/>
              <a:t>Small size</a:t>
            </a:r>
          </a:p>
          <a:p>
            <a:r>
              <a:rPr lang="en-US" dirty="0"/>
              <a:t>Locate the site of accident accurately</a:t>
            </a:r>
          </a:p>
          <a:p>
            <a:r>
              <a:rPr lang="en-US" dirty="0"/>
              <a:t>Decreases the chance of casualties</a:t>
            </a:r>
          </a:p>
          <a:p>
            <a:endParaRPr lang="en-US" dirty="0" smtClean="0"/>
          </a:p>
          <a:p>
            <a:endParaRPr lang="en-US" dirty="0"/>
          </a:p>
        </p:txBody>
      </p:sp>
    </p:spTree>
    <p:extLst>
      <p:ext uri="{BB962C8B-B14F-4D97-AF65-F5344CB8AC3E}">
        <p14:creationId xmlns:p14="http://schemas.microsoft.com/office/powerpoint/2010/main" val="3776383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lstStyle/>
          <a:p>
            <a:r>
              <a:rPr lang="en-US" dirty="0" smtClean="0"/>
              <a:t>THANK YOU</a:t>
            </a:r>
            <a:endParaRPr lang="en-US" dirty="0"/>
          </a:p>
        </p:txBody>
      </p:sp>
    </p:spTree>
    <p:extLst>
      <p:ext uri="{BB962C8B-B14F-4D97-AF65-F5344CB8AC3E}">
        <p14:creationId xmlns:p14="http://schemas.microsoft.com/office/powerpoint/2010/main" val="1913319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r>
              <a:rPr lang="en-US" dirty="0"/>
              <a:t>In </a:t>
            </a:r>
            <a:r>
              <a:rPr lang="en-US" dirty="0" smtClean="0"/>
              <a:t>the existing system, </a:t>
            </a:r>
            <a:r>
              <a:rPr lang="en-US" dirty="0"/>
              <a:t>Arduino is used for controlling whole the process with a </a:t>
            </a:r>
            <a:r>
              <a:rPr lang="en-US" b="1" dirty="0"/>
              <a:t>GPS Receiver and GSM module</a:t>
            </a:r>
            <a:r>
              <a:rPr lang="en-US" dirty="0"/>
              <a:t>. GPS Receiver is used for detecting coordinates of the vehicle, GSM module is used for sending the alert SMS with the coordinates and the link to Google Map. </a:t>
            </a:r>
            <a:r>
              <a:rPr lang="en-US" b="1" dirty="0"/>
              <a:t>Accelerometer namely ADXL335</a:t>
            </a:r>
            <a:r>
              <a:rPr lang="en-US" dirty="0"/>
              <a:t> is used for detecting accident or sudden change in any axis</a:t>
            </a:r>
            <a:r>
              <a:rPr lang="en-US" dirty="0" smtClean="0"/>
              <a:t>.</a:t>
            </a:r>
            <a:r>
              <a:rPr lang="en-US" b="1" dirty="0" smtClean="0"/>
              <a:t>.</a:t>
            </a:r>
            <a:endParaRPr lang="en-US" dirty="0"/>
          </a:p>
        </p:txBody>
      </p:sp>
    </p:spTree>
    <p:extLst>
      <p:ext uri="{BB962C8B-B14F-4D97-AF65-F5344CB8AC3E}">
        <p14:creationId xmlns:p14="http://schemas.microsoft.com/office/powerpoint/2010/main" val="3598482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Automatic Vehicle Accident Alert System, an alerting message which contains accident’s time and location sent automatically by the particular device embedded in a vehicle to emergency and relief agencies. So, they can rush to the accident and help the victim in </a:t>
            </a:r>
            <a:r>
              <a:rPr lang="en-US" dirty="0" smtClean="0"/>
              <a:t>time. The </a:t>
            </a:r>
            <a:r>
              <a:rPr lang="en-US" dirty="0"/>
              <a:t>required parameters and the sensor values are sent to the Dynamo DB through mobile application. The data is stored in the </a:t>
            </a:r>
            <a:r>
              <a:rPr lang="en-US" dirty="0" smtClean="0"/>
              <a:t>IBM cloud platform. To </a:t>
            </a:r>
            <a:r>
              <a:rPr lang="en-US" dirty="0"/>
              <a:t>detect the accidents accelerometer sensor is used so when accident is detected we can retrieve the location from the mobile app and send notifications to nearest hospitals from the mobile app and can intimate family members.</a:t>
            </a:r>
          </a:p>
          <a:p>
            <a:endParaRPr lang="en-US" dirty="0"/>
          </a:p>
        </p:txBody>
      </p:sp>
    </p:spTree>
    <p:extLst>
      <p:ext uri="{BB962C8B-B14F-4D97-AF65-F5344CB8AC3E}">
        <p14:creationId xmlns:p14="http://schemas.microsoft.com/office/powerpoint/2010/main" val="3283267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SOFTWARES</a:t>
            </a:r>
            <a:endParaRPr lang="en-US" dirty="0"/>
          </a:p>
        </p:txBody>
      </p:sp>
      <p:sp>
        <p:nvSpPr>
          <p:cNvPr id="3" name="Content Placeholder 2"/>
          <p:cNvSpPr>
            <a:spLocks noGrp="1"/>
          </p:cNvSpPr>
          <p:nvPr>
            <p:ph idx="1"/>
          </p:nvPr>
        </p:nvSpPr>
        <p:spPr/>
        <p:txBody>
          <a:bodyPr/>
          <a:lstStyle/>
          <a:p>
            <a:pPr lvl="0"/>
            <a:r>
              <a:rPr lang="en-IN" dirty="0"/>
              <a:t>Arduino IDE</a:t>
            </a:r>
            <a:endParaRPr lang="en-US" dirty="0"/>
          </a:p>
          <a:p>
            <a:pPr lvl="0"/>
            <a:r>
              <a:rPr lang="en-IN" dirty="0"/>
              <a:t>MIT App Inventor</a:t>
            </a:r>
            <a:endParaRPr lang="en-US" dirty="0"/>
          </a:p>
          <a:p>
            <a:r>
              <a:rPr lang="en-IN" dirty="0"/>
              <a:t>MSG 91</a:t>
            </a:r>
            <a:endParaRPr lang="en-US" dirty="0"/>
          </a:p>
        </p:txBody>
      </p:sp>
    </p:spTree>
    <p:extLst>
      <p:ext uri="{BB962C8B-B14F-4D97-AF65-F5344CB8AC3E}">
        <p14:creationId xmlns:p14="http://schemas.microsoft.com/office/powerpoint/2010/main" val="2482725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Content Placeholder 2"/>
          <p:cNvSpPr>
            <a:spLocks noGrp="1"/>
          </p:cNvSpPr>
          <p:nvPr>
            <p:ph idx="1"/>
          </p:nvPr>
        </p:nvSpPr>
        <p:spPr/>
        <p:txBody>
          <a:bodyPr/>
          <a:lstStyle/>
          <a:p>
            <a:pPr lvl="0"/>
            <a:r>
              <a:rPr lang="en-IN" dirty="0"/>
              <a:t>Arduino NANO</a:t>
            </a:r>
            <a:endParaRPr lang="en-US" dirty="0"/>
          </a:p>
          <a:p>
            <a:pPr lvl="0"/>
            <a:r>
              <a:rPr lang="en-IN" dirty="0"/>
              <a:t>Accelerometer ADXL335</a:t>
            </a:r>
            <a:endParaRPr lang="en-US" dirty="0"/>
          </a:p>
          <a:p>
            <a:pPr lvl="0"/>
            <a:r>
              <a:rPr lang="en-IN" dirty="0"/>
              <a:t>HC-05 Bluetooth module</a:t>
            </a:r>
            <a:endParaRPr lang="en-US" dirty="0"/>
          </a:p>
          <a:p>
            <a:endParaRPr lang="en-US" dirty="0"/>
          </a:p>
        </p:txBody>
      </p:sp>
    </p:spTree>
    <p:extLst>
      <p:ext uri="{BB962C8B-B14F-4D97-AF65-F5344CB8AC3E}">
        <p14:creationId xmlns:p14="http://schemas.microsoft.com/office/powerpoint/2010/main" val="1569233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UNO</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Arduino UNO is a widely used open-source microcontroller board based on the ATmega328P microcontroller and developed by Arduino.cc. The </a:t>
            </a:r>
            <a:r>
              <a:rPr lang="en-US" dirty="0" err="1"/>
              <a:t>arduino</a:t>
            </a:r>
            <a:r>
              <a:rPr lang="en-US" dirty="0"/>
              <a:t> is the major control unit to detect or alert when an accident occurs. It collects the data from vibration sensor, and reflects the output either in display system or through a message. Here vibration sensor plays a major  role. This vibration sensor will receive the vibrations of the vehicle which in turn acts as a accident detection module. Arduino gathers the information from all other modules and sends the message to the receiver </a:t>
            </a:r>
          </a:p>
          <a:p>
            <a:endParaRPr lang="en-US" dirty="0"/>
          </a:p>
        </p:txBody>
      </p:sp>
    </p:spTree>
    <p:extLst>
      <p:ext uri="{BB962C8B-B14F-4D97-AF65-F5344CB8AC3E}">
        <p14:creationId xmlns:p14="http://schemas.microsoft.com/office/powerpoint/2010/main" val="2835613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ACCELEROMETER</a:t>
            </a:r>
            <a:endParaRPr lang="en-US" dirty="0"/>
          </a:p>
        </p:txBody>
      </p:sp>
      <p:sp>
        <p:nvSpPr>
          <p:cNvPr id="3" name="Content Placeholder 2"/>
          <p:cNvSpPr>
            <a:spLocks noGrp="1"/>
          </p:cNvSpPr>
          <p:nvPr>
            <p:ph idx="1"/>
          </p:nvPr>
        </p:nvSpPr>
        <p:spPr/>
        <p:txBody>
          <a:bodyPr/>
          <a:lstStyle/>
          <a:p>
            <a:r>
              <a:rPr lang="en-IN" dirty="0"/>
              <a:t>An </a:t>
            </a:r>
            <a:r>
              <a:rPr lang="en-IN" b="1" dirty="0"/>
              <a:t>Accelerometer</a:t>
            </a:r>
            <a:r>
              <a:rPr lang="en-IN" dirty="0"/>
              <a:t> is added in this system for detecting an accident and its </a:t>
            </a:r>
            <a:r>
              <a:rPr lang="en-IN" dirty="0" err="1"/>
              <a:t>x,y</a:t>
            </a:r>
            <a:r>
              <a:rPr lang="en-IN" dirty="0"/>
              <a:t>, and z-axis ADC output pins are directly connected to Arduino ADC pin A1, A2, and </a:t>
            </a:r>
            <a:endParaRPr lang="en-US" dirty="0"/>
          </a:p>
          <a:p>
            <a:endParaRPr lang="en-US" dirty="0"/>
          </a:p>
        </p:txBody>
      </p:sp>
      <p:pic>
        <p:nvPicPr>
          <p:cNvPr id="4" name="Picture 3" descr="https://circuitdigest.com/sites/default/files/inlineimages/Accelerometer.jpg"/>
          <p:cNvPicPr/>
          <p:nvPr/>
        </p:nvPicPr>
        <p:blipFill>
          <a:blip r:embed="rId2"/>
          <a:srcRect/>
          <a:stretch>
            <a:fillRect/>
          </a:stretch>
        </p:blipFill>
        <p:spPr bwMode="auto">
          <a:xfrm>
            <a:off x="1981200" y="3733800"/>
            <a:ext cx="2590800" cy="1420495"/>
          </a:xfrm>
          <a:prstGeom prst="rect">
            <a:avLst/>
          </a:prstGeom>
          <a:noFill/>
          <a:ln w="9525">
            <a:noFill/>
            <a:miter lim="800000"/>
            <a:headEnd/>
            <a:tailEnd/>
          </a:ln>
        </p:spPr>
      </p:pic>
    </p:spTree>
    <p:extLst>
      <p:ext uri="{BB962C8B-B14F-4D97-AF65-F5344CB8AC3E}">
        <p14:creationId xmlns:p14="http://schemas.microsoft.com/office/powerpoint/2010/main" val="2766847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HC-05 Bluetooth Module</a:t>
            </a:r>
            <a:br>
              <a:rPr lang="en-US" dirty="0">
                <a:effectLst/>
              </a:rPr>
            </a:br>
            <a:endParaRPr lang="en-US" dirty="0"/>
          </a:p>
        </p:txBody>
      </p:sp>
      <p:sp>
        <p:nvSpPr>
          <p:cNvPr id="3" name="Content Placeholder 2"/>
          <p:cNvSpPr>
            <a:spLocks noGrp="1"/>
          </p:cNvSpPr>
          <p:nvPr>
            <p:ph idx="1"/>
          </p:nvPr>
        </p:nvSpPr>
        <p:spPr/>
        <p:txBody>
          <a:bodyPr/>
          <a:lstStyle/>
          <a:p>
            <a:r>
              <a:rPr lang="en-US" b="1" dirty="0"/>
              <a:t>the HC-05 Bluetooth module and make a Bluetooth communication between the mobile app and the device. </a:t>
            </a:r>
            <a:r>
              <a:rPr lang="en-US" b="1" dirty="0" err="1"/>
              <a:t>tItcommunicates</a:t>
            </a:r>
            <a:r>
              <a:rPr lang="en-US" b="1" dirty="0"/>
              <a:t> with the Arduino via the Serial Communication.</a:t>
            </a:r>
          </a:p>
          <a:p>
            <a:r>
              <a:rPr lang="en-US" b="1" dirty="0"/>
              <a:t> </a:t>
            </a:r>
          </a:p>
          <a:p>
            <a:r>
              <a:rPr lang="en-US" b="1" dirty="0"/>
              <a:t> </a:t>
            </a:r>
          </a:p>
          <a:p>
            <a:endParaRPr lang="en-US" dirty="0"/>
          </a:p>
        </p:txBody>
      </p:sp>
      <p:pic>
        <p:nvPicPr>
          <p:cNvPr id="4" name="Picture 3" descr="Image result for Diagram having accelerometer bluetooth and arduino uno"/>
          <p:cNvPicPr/>
          <p:nvPr/>
        </p:nvPicPr>
        <p:blipFill>
          <a:blip r:embed="rId2"/>
          <a:srcRect/>
          <a:stretch>
            <a:fillRect/>
          </a:stretch>
        </p:blipFill>
        <p:spPr bwMode="auto">
          <a:xfrm>
            <a:off x="3810000" y="3400425"/>
            <a:ext cx="5198110" cy="2989580"/>
          </a:xfrm>
          <a:prstGeom prst="rect">
            <a:avLst/>
          </a:prstGeom>
          <a:noFill/>
          <a:ln w="9525">
            <a:noFill/>
            <a:miter lim="800000"/>
            <a:headEnd/>
            <a:tailEnd/>
          </a:ln>
        </p:spPr>
      </p:pic>
    </p:spTree>
    <p:extLst>
      <p:ext uri="{BB962C8B-B14F-4D97-AF65-F5344CB8AC3E}">
        <p14:creationId xmlns:p14="http://schemas.microsoft.com/office/powerpoint/2010/main" val="438146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descr="C:\Users\lenovo\Desktop\Untitled.png"/>
          <p:cNvPicPr>
            <a:picLocks noGrp="1"/>
          </p:cNvPicPr>
          <p:nvPr>
            <p:ph idx="1"/>
          </p:nvPr>
        </p:nvPicPr>
        <p:blipFill>
          <a:blip r:embed="rId2"/>
          <a:srcRect/>
          <a:stretch>
            <a:fillRect/>
          </a:stretch>
        </p:blipFill>
        <p:spPr bwMode="auto">
          <a:xfrm>
            <a:off x="670968" y="1763406"/>
            <a:ext cx="7802064" cy="4382112"/>
          </a:xfrm>
          <a:prstGeom prst="rect">
            <a:avLst/>
          </a:prstGeom>
          <a:noFill/>
          <a:ln w="9525">
            <a:noFill/>
            <a:miter lim="800000"/>
            <a:headEnd/>
            <a:tailEnd/>
          </a:ln>
        </p:spPr>
      </p:pic>
    </p:spTree>
    <p:extLst>
      <p:ext uri="{BB962C8B-B14F-4D97-AF65-F5344CB8AC3E}">
        <p14:creationId xmlns:p14="http://schemas.microsoft.com/office/powerpoint/2010/main" val="2037890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TotalTime>
  <Words>394</Words>
  <Application>Microsoft Office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AUTOMATIC ACCIDENT ALERT SYSTEM</vt:lpstr>
      <vt:lpstr>EXISTING SYSTEM</vt:lpstr>
      <vt:lpstr>PROPOSED SYSTEM</vt:lpstr>
      <vt:lpstr>SOFTWARES</vt:lpstr>
      <vt:lpstr>HARDWARE</vt:lpstr>
      <vt:lpstr>ARDUINO UNO</vt:lpstr>
      <vt:lpstr>ACCELEROMETER</vt:lpstr>
      <vt:lpstr>HC-05 Bluetooth Module </vt:lpstr>
      <vt:lpstr>ARCHITECTURE</vt:lpstr>
      <vt:lpstr>WORKING</vt:lpstr>
      <vt:lpstr>DISADVANTAGES OF EXISTING SYSTEM</vt:lpstr>
      <vt:lpstr>ADVANTAGES</vt:lpstr>
      <vt:lpstr>THANK YOU</vt:lpstr>
    </vt:vector>
  </TitlesOfParts>
  <Company>DS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ACCIDENT ALERT SYSTEM</dc:title>
  <dc:creator>DSC</dc:creator>
  <cp:lastModifiedBy>DSC</cp:lastModifiedBy>
  <cp:revision>3</cp:revision>
  <dcterms:created xsi:type="dcterms:W3CDTF">2019-06-20T17:30:18Z</dcterms:created>
  <dcterms:modified xsi:type="dcterms:W3CDTF">2019-06-20T18:00:26Z</dcterms:modified>
</cp:coreProperties>
</file>