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5" r:id="rId1"/>
  </p:sldMasterIdLst>
  <p:notesMasterIdLst>
    <p:notesMasterId r:id="rId15"/>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1C262D-0B76-498F-85E5-C91CFF0A8625}" type="datetimeFigureOut">
              <a:rPr lang="en-IN" smtClean="0"/>
              <a:t>21-06-2019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F884FB-E378-448D-932D-596FF7C183F3}" type="slidenum">
              <a:rPr lang="en-IN" smtClean="0"/>
              <a:t>‹#›</a:t>
            </a:fld>
            <a:endParaRPr lang="en-IN"/>
          </a:p>
        </p:txBody>
      </p:sp>
    </p:spTree>
    <p:extLst>
      <p:ext uri="{BB962C8B-B14F-4D97-AF65-F5344CB8AC3E}">
        <p14:creationId xmlns:p14="http://schemas.microsoft.com/office/powerpoint/2010/main" val="3473826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6F884FB-E378-448D-932D-596FF7C183F3}" type="slidenum">
              <a:rPr lang="en-IN" smtClean="0"/>
              <a:t>5</a:t>
            </a:fld>
            <a:endParaRPr lang="en-IN"/>
          </a:p>
        </p:txBody>
      </p:sp>
    </p:spTree>
    <p:extLst>
      <p:ext uri="{BB962C8B-B14F-4D97-AF65-F5344CB8AC3E}">
        <p14:creationId xmlns:p14="http://schemas.microsoft.com/office/powerpoint/2010/main" val="623070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9118" y="1828800"/>
            <a:ext cx="6173808" cy="2895600"/>
          </a:xfrm>
        </p:spPr>
        <p:txBody>
          <a:bodyPr rtlCol="0" anchor="b">
            <a:normAutofit/>
          </a:bodyPr>
          <a:lstStyle>
            <a:lvl1pPr>
              <a:lnSpc>
                <a:spcPct val="80000"/>
              </a:lnSpc>
              <a:defRPr sz="6600">
                <a:solidFill>
                  <a:schemeClr val="tx1"/>
                </a:solidFill>
              </a:defRPr>
            </a:lvl1pPr>
          </a:lstStyle>
          <a:p>
            <a:pPr rtl="0"/>
            <a:r>
              <a:rPr lang="en-US" smtClean="0"/>
              <a:t>Click to edit Master title style</a:t>
            </a:r>
            <a:endParaRPr/>
          </a:p>
        </p:txBody>
      </p:sp>
      <p:sp>
        <p:nvSpPr>
          <p:cNvPr id="3" name="Subtitle 2"/>
          <p:cNvSpPr>
            <a:spLocks noGrp="1"/>
          </p:cNvSpPr>
          <p:nvPr>
            <p:ph type="subTitle" idx="1"/>
          </p:nvPr>
        </p:nvSpPr>
        <p:spPr>
          <a:xfrm>
            <a:off x="799118" y="4800600"/>
            <a:ext cx="6173808" cy="1219200"/>
          </a:xfrm>
        </p:spPr>
        <p:txBody>
          <a:bodyPr rtlCol="0">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r>
              <a:rPr lang="en-US" noProof="0" smtClean="0"/>
              <a:t>MM.DD.20XX</a:t>
            </a:r>
            <a:endParaRPr lang="en-US" noProof="0" dirty="0"/>
          </a:p>
        </p:txBody>
      </p:sp>
      <p:sp>
        <p:nvSpPr>
          <p:cNvPr id="5" name="Footer Placeholder 4"/>
          <p:cNvSpPr>
            <a:spLocks noGrp="1"/>
          </p:cNvSpPr>
          <p:nvPr>
            <p:ph type="ftr" sz="quarter" idx="11"/>
          </p:nvPr>
        </p:nvSpPr>
        <p:spPr/>
        <p:txBody>
          <a:bodyPr rtlCol="0"/>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rtlCol="0"/>
          <a:lstStyle/>
          <a:p>
            <a:fld id="{7E0EB7A0-E500-40F6-9BEF-98C69F7C9377}" type="slidenum">
              <a:rPr lang="en-IN" smtClean="0"/>
              <a:t>‹#›</a:t>
            </a:fld>
            <a:endParaRPr lang="en-IN"/>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596" y="381001"/>
            <a:ext cx="1143298" cy="5638800"/>
          </a:xfrm>
        </p:spPr>
        <p:txBody>
          <a:bodyPr vert="eaVert"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a:xfrm>
            <a:off x="1142107" y="381001"/>
            <a:ext cx="5544993" cy="5638800"/>
          </a:xfrm>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r>
              <a:rPr lang="en-US" noProof="0" smtClean="0"/>
              <a:t>MM.DD.20XX</a:t>
            </a:r>
            <a:endParaRPr lang="en-US" noProof="0" dirty="0"/>
          </a:p>
        </p:txBody>
      </p:sp>
      <p:sp>
        <p:nvSpPr>
          <p:cNvPr id="5" name="Footer Placeholder 4"/>
          <p:cNvSpPr>
            <a:spLocks noGrp="1"/>
          </p:cNvSpPr>
          <p:nvPr>
            <p:ph type="ftr" sz="quarter" idx="11"/>
          </p:nvPr>
        </p:nvSpPr>
        <p:spPr/>
        <p:txBody>
          <a:bodyPr rtlCol="0"/>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rtlCol="0"/>
          <a:lstStyle/>
          <a:p>
            <a:fld id="{7E0EB7A0-E500-40F6-9BEF-98C69F7C9377}" type="slidenum">
              <a:rPr lang="en-IN" smtClean="0"/>
              <a:t>‹#›</a:t>
            </a:fld>
            <a:endParaRPr lang="en-IN"/>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r>
              <a:rPr lang="en-US" noProof="0" smtClean="0"/>
              <a:t>MM.DD.20XX</a:t>
            </a:r>
            <a:endParaRPr lang="en-US" noProof="0" dirty="0"/>
          </a:p>
        </p:txBody>
      </p:sp>
      <p:sp>
        <p:nvSpPr>
          <p:cNvPr id="5" name="Footer Placeholder 4"/>
          <p:cNvSpPr>
            <a:spLocks noGrp="1"/>
          </p:cNvSpPr>
          <p:nvPr>
            <p:ph type="ftr" sz="quarter" idx="11"/>
          </p:nvPr>
        </p:nvSpPr>
        <p:spPr/>
        <p:txBody>
          <a:bodyPr rtlCol="0"/>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rtlCol="0"/>
          <a:lstStyle/>
          <a:p>
            <a:fld id="{7E0EB7A0-E500-40F6-9BEF-98C69F7C9377}" type="slidenum">
              <a:rPr lang="en-IN" smtClean="0"/>
              <a:t>‹#›</a:t>
            </a:fld>
            <a:endParaRPr lang="en-IN"/>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4918" y="2514600"/>
            <a:ext cx="6520997" cy="2819400"/>
          </a:xfrm>
        </p:spPr>
        <p:txBody>
          <a:bodyPr rtlCol="0" anchor="b">
            <a:normAutofit/>
          </a:bodyPr>
          <a:lstStyle>
            <a:lvl1pPr algn="l">
              <a:lnSpc>
                <a:spcPct val="80000"/>
              </a:lnSpc>
              <a:defRPr sz="4800" b="0" cap="none" baseline="0"/>
            </a:lvl1p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799118" y="5410201"/>
            <a:ext cx="6517197" cy="609601"/>
          </a:xfrm>
        </p:spPr>
        <p:txBody>
          <a:bodyPr rtlCol="0"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smtClean="0"/>
              <a:t>Click to edit Master text styles</a:t>
            </a:r>
          </a:p>
        </p:txBody>
      </p:sp>
      <p:sp>
        <p:nvSpPr>
          <p:cNvPr id="4" name="Date Placeholder 3"/>
          <p:cNvSpPr>
            <a:spLocks noGrp="1"/>
          </p:cNvSpPr>
          <p:nvPr>
            <p:ph type="dt" sz="half" idx="10"/>
          </p:nvPr>
        </p:nvSpPr>
        <p:spPr/>
        <p:txBody>
          <a:bodyPr rtlCol="0"/>
          <a:lstStyle>
            <a:lvl1pPr>
              <a:defRPr/>
            </a:lvl1pPr>
          </a:lstStyle>
          <a:p>
            <a:r>
              <a:rPr lang="en-US" noProof="0" smtClean="0"/>
              <a:t>MM.DD.20XX</a:t>
            </a:r>
            <a:endParaRPr lang="en-US" noProof="0" dirty="0"/>
          </a:p>
        </p:txBody>
      </p:sp>
      <p:sp>
        <p:nvSpPr>
          <p:cNvPr id="5" name="Footer Placeholder 4"/>
          <p:cNvSpPr>
            <a:spLocks noGrp="1"/>
          </p:cNvSpPr>
          <p:nvPr>
            <p:ph type="ftr" sz="quarter" idx="11"/>
          </p:nvPr>
        </p:nvSpPr>
        <p:spPr/>
        <p:txBody>
          <a:bodyPr rtlCol="0"/>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rtlCol="0"/>
          <a:lstStyle/>
          <a:p>
            <a:fld id="{7E0EB7A0-E500-40F6-9BEF-98C69F7C9377}" type="slidenum">
              <a:rPr lang="en-IN" smtClean="0"/>
              <a:t>‹#›</a:t>
            </a:fld>
            <a:endParaRPr lang="en-IN"/>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Content Placeholder 2"/>
          <p:cNvSpPr>
            <a:spLocks noGrp="1"/>
          </p:cNvSpPr>
          <p:nvPr>
            <p:ph sz="half" idx="1"/>
          </p:nvPr>
        </p:nvSpPr>
        <p:spPr>
          <a:xfrm>
            <a:off x="1128880" y="1905001"/>
            <a:ext cx="3315563"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Content Placeholder 3"/>
          <p:cNvSpPr>
            <a:spLocks noGrp="1"/>
          </p:cNvSpPr>
          <p:nvPr>
            <p:ph sz="half" idx="2"/>
          </p:nvPr>
        </p:nvSpPr>
        <p:spPr>
          <a:xfrm>
            <a:off x="4673104" y="1905001"/>
            <a:ext cx="3315563"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Date Placeholder 4"/>
          <p:cNvSpPr>
            <a:spLocks noGrp="1"/>
          </p:cNvSpPr>
          <p:nvPr>
            <p:ph type="dt" sz="half" idx="10"/>
          </p:nvPr>
        </p:nvSpPr>
        <p:spPr/>
        <p:txBody>
          <a:bodyPr rtlCol="0"/>
          <a:lstStyle>
            <a:lvl1pPr>
              <a:defRPr/>
            </a:lvl1pPr>
          </a:lstStyle>
          <a:p>
            <a:r>
              <a:rPr lang="en-US" noProof="0" smtClean="0"/>
              <a:t>MM.DD.20XX</a:t>
            </a:r>
            <a:endParaRPr lang="en-US" noProof="0" dirty="0"/>
          </a:p>
        </p:txBody>
      </p:sp>
      <p:sp>
        <p:nvSpPr>
          <p:cNvPr id="6" name="Footer Placeholder 5"/>
          <p:cNvSpPr>
            <a:spLocks noGrp="1"/>
          </p:cNvSpPr>
          <p:nvPr>
            <p:ph type="ftr" sz="quarter" idx="11"/>
          </p:nvPr>
        </p:nvSpPr>
        <p:spPr/>
        <p:txBody>
          <a:bodyPr rtlCol="0"/>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rtlCol="0"/>
          <a:lstStyle/>
          <a:p>
            <a:fld id="{7E0EB7A0-E500-40F6-9BEF-98C69F7C9377}" type="slidenum">
              <a:rPr lang="en-IN" smtClean="0"/>
              <a:t>‹#›</a:t>
            </a:fld>
            <a:endParaRPr lang="en-IN"/>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142106" y="1905000"/>
            <a:ext cx="3313277"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4" name="Content Placeholder 3"/>
          <p:cNvSpPr>
            <a:spLocks noGrp="1"/>
          </p:cNvSpPr>
          <p:nvPr>
            <p:ph sz="half" idx="2"/>
          </p:nvPr>
        </p:nvSpPr>
        <p:spPr>
          <a:xfrm>
            <a:off x="1142106" y="2743201"/>
            <a:ext cx="3313277"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Text Placeholder 4"/>
          <p:cNvSpPr>
            <a:spLocks noGrp="1"/>
          </p:cNvSpPr>
          <p:nvPr>
            <p:ph type="body" sz="quarter" idx="3"/>
          </p:nvPr>
        </p:nvSpPr>
        <p:spPr>
          <a:xfrm>
            <a:off x="4688617" y="1905000"/>
            <a:ext cx="3313277"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6" name="Content Placeholder 5"/>
          <p:cNvSpPr>
            <a:spLocks noGrp="1"/>
          </p:cNvSpPr>
          <p:nvPr>
            <p:ph sz="quarter" idx="4"/>
          </p:nvPr>
        </p:nvSpPr>
        <p:spPr>
          <a:xfrm>
            <a:off x="4688617" y="2743201"/>
            <a:ext cx="3313277"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7" name="Date Placeholder 6"/>
          <p:cNvSpPr>
            <a:spLocks noGrp="1"/>
          </p:cNvSpPr>
          <p:nvPr>
            <p:ph type="dt" sz="half" idx="10"/>
          </p:nvPr>
        </p:nvSpPr>
        <p:spPr/>
        <p:txBody>
          <a:bodyPr rtlCol="0"/>
          <a:lstStyle>
            <a:lvl1pPr>
              <a:defRPr/>
            </a:lvl1pPr>
          </a:lstStyle>
          <a:p>
            <a:r>
              <a:rPr lang="en-US" noProof="0" smtClean="0"/>
              <a:t>MM.DD.20XX</a:t>
            </a:r>
            <a:endParaRPr lang="en-US" noProof="0" dirty="0"/>
          </a:p>
        </p:txBody>
      </p:sp>
      <p:sp>
        <p:nvSpPr>
          <p:cNvPr id="8" name="Footer Placeholder 7"/>
          <p:cNvSpPr>
            <a:spLocks noGrp="1"/>
          </p:cNvSpPr>
          <p:nvPr>
            <p:ph type="ftr" sz="quarter" idx="11"/>
          </p:nvPr>
        </p:nvSpPr>
        <p:spPr/>
        <p:txBody>
          <a:bodyPr rtlCol="0"/>
          <a:lstStyle/>
          <a:p>
            <a:r>
              <a:rPr lang="en-US" noProof="0" smtClean="0"/>
              <a:t>ADD A FOOTER</a:t>
            </a:r>
            <a:endParaRPr lang="en-US" noProof="0" dirty="0"/>
          </a:p>
        </p:txBody>
      </p:sp>
      <p:sp>
        <p:nvSpPr>
          <p:cNvPr id="9" name="Slide Number Placeholder 8"/>
          <p:cNvSpPr>
            <a:spLocks noGrp="1"/>
          </p:cNvSpPr>
          <p:nvPr>
            <p:ph type="sldNum" sz="quarter" idx="12"/>
          </p:nvPr>
        </p:nvSpPr>
        <p:spPr/>
        <p:txBody>
          <a:bodyPr rtlCol="0"/>
          <a:lstStyle/>
          <a:p>
            <a:fld id="{7E0EB7A0-E500-40F6-9BEF-98C69F7C9377}" type="slidenum">
              <a:rPr lang="en-IN" smtClean="0"/>
              <a:t>‹#›</a:t>
            </a:fld>
            <a:endParaRPr lang="en-IN"/>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Date Placeholder 2"/>
          <p:cNvSpPr>
            <a:spLocks noGrp="1"/>
          </p:cNvSpPr>
          <p:nvPr>
            <p:ph type="dt" sz="half" idx="10"/>
          </p:nvPr>
        </p:nvSpPr>
        <p:spPr/>
        <p:txBody>
          <a:bodyPr rtlCol="0"/>
          <a:lstStyle>
            <a:lvl1pPr>
              <a:defRPr/>
            </a:lvl1pPr>
          </a:lstStyle>
          <a:p>
            <a:r>
              <a:rPr lang="en-US" noProof="0" smtClean="0"/>
              <a:t>MM.DD.20XX</a:t>
            </a:r>
            <a:endParaRPr lang="en-US" noProof="0" dirty="0"/>
          </a:p>
        </p:txBody>
      </p:sp>
      <p:sp>
        <p:nvSpPr>
          <p:cNvPr id="4" name="Footer Placeholder 3"/>
          <p:cNvSpPr>
            <a:spLocks noGrp="1"/>
          </p:cNvSpPr>
          <p:nvPr>
            <p:ph type="ftr" sz="quarter" idx="11"/>
          </p:nvPr>
        </p:nvSpPr>
        <p:spPr/>
        <p:txBody>
          <a:bodyPr rtlCol="0"/>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rtlCol="0"/>
          <a:lstStyle/>
          <a:p>
            <a:fld id="{7E0EB7A0-E500-40F6-9BEF-98C69F7C9377}" type="slidenum">
              <a:rPr lang="en-IN" smtClean="0"/>
              <a:t>‹#›</a:t>
            </a:fld>
            <a:endParaRPr lang="en-IN"/>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a:lvl1pPr>
          </a:lstStyle>
          <a:p>
            <a:r>
              <a:rPr lang="en-US" noProof="0" smtClean="0"/>
              <a:t>MM.DD.20XX</a:t>
            </a:r>
            <a:endParaRPr lang="en-US" noProof="0" dirty="0"/>
          </a:p>
        </p:txBody>
      </p:sp>
      <p:sp>
        <p:nvSpPr>
          <p:cNvPr id="3" name="Footer Placeholder 2"/>
          <p:cNvSpPr>
            <a:spLocks noGrp="1"/>
          </p:cNvSpPr>
          <p:nvPr>
            <p:ph type="ftr" sz="quarter" idx="11"/>
          </p:nvPr>
        </p:nvSpPr>
        <p:spPr/>
        <p:txBody>
          <a:bodyPr rtlCol="0"/>
          <a:lstStyle/>
          <a:p>
            <a:r>
              <a:rPr lang="en-US" noProof="0" smtClean="0"/>
              <a:t>ADD A FOOTER</a:t>
            </a:r>
            <a:endParaRPr lang="en-US" noProof="0" dirty="0"/>
          </a:p>
        </p:txBody>
      </p:sp>
      <p:sp>
        <p:nvSpPr>
          <p:cNvPr id="4" name="Slide Number Placeholder 3"/>
          <p:cNvSpPr>
            <a:spLocks noGrp="1"/>
          </p:cNvSpPr>
          <p:nvPr>
            <p:ph type="sldNum" sz="quarter" idx="12"/>
          </p:nvPr>
        </p:nvSpPr>
        <p:spPr/>
        <p:txBody>
          <a:bodyPr rtlCol="0"/>
          <a:lstStyle/>
          <a:p>
            <a:fld id="{7E0EB7A0-E500-40F6-9BEF-98C69F7C9377}" type="slidenum">
              <a:rPr lang="en-IN" smtClean="0"/>
              <a:t>‹#›</a:t>
            </a:fld>
            <a:endParaRPr lang="en-IN"/>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1910" y="1905000"/>
            <a:ext cx="2698158" cy="2667000"/>
          </a:xfrm>
        </p:spPr>
        <p:txBody>
          <a:bodyPr rtlCol="0" anchor="b">
            <a:noAutofit/>
          </a:bodyPr>
          <a:lstStyle>
            <a:lvl1pPr algn="l">
              <a:lnSpc>
                <a:spcPct val="90000"/>
              </a:lnSpc>
              <a:defRPr sz="3600" b="0" baseline="0">
                <a:solidFill>
                  <a:schemeClr val="tx1"/>
                </a:solidFill>
              </a:defRPr>
            </a:lvl1pPr>
          </a:lstStyle>
          <a:p>
            <a:pPr rtl="0"/>
            <a:r>
              <a:rPr lang="en-US" noProof="0" smtClean="0"/>
              <a:t>Click to edit Master title style</a:t>
            </a:r>
            <a:endParaRPr lang="en-GB" noProof="0" dirty="0"/>
          </a:p>
        </p:txBody>
      </p:sp>
      <p:sp>
        <p:nvSpPr>
          <p:cNvPr id="3" name="Content Placeholder 2"/>
          <p:cNvSpPr>
            <a:spLocks noGrp="1"/>
          </p:cNvSpPr>
          <p:nvPr>
            <p:ph idx="1"/>
          </p:nvPr>
        </p:nvSpPr>
        <p:spPr>
          <a:xfrm>
            <a:off x="3714528" y="685800"/>
            <a:ext cx="4801850" cy="53340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Text Placeholder 3"/>
          <p:cNvSpPr>
            <a:spLocks noGrp="1"/>
          </p:cNvSpPr>
          <p:nvPr>
            <p:ph type="body" sz="half" idx="2"/>
          </p:nvPr>
        </p:nvSpPr>
        <p:spPr>
          <a:xfrm>
            <a:off x="799118" y="4648200"/>
            <a:ext cx="268674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smtClean="0"/>
              <a:t>Click to edit Master text styles</a:t>
            </a:r>
          </a:p>
        </p:txBody>
      </p:sp>
      <p:sp>
        <p:nvSpPr>
          <p:cNvPr id="5" name="Date Placeholder 4"/>
          <p:cNvSpPr>
            <a:spLocks noGrp="1"/>
          </p:cNvSpPr>
          <p:nvPr>
            <p:ph type="dt" sz="half" idx="10"/>
          </p:nvPr>
        </p:nvSpPr>
        <p:spPr/>
        <p:txBody>
          <a:bodyPr rtlCol="0"/>
          <a:lstStyle>
            <a:lvl1pPr>
              <a:defRPr/>
            </a:lvl1pPr>
          </a:lstStyle>
          <a:p>
            <a:r>
              <a:rPr lang="en-US" noProof="0" smtClean="0"/>
              <a:t>MM.DD.20XX</a:t>
            </a:r>
            <a:endParaRPr lang="en-US" noProof="0" dirty="0"/>
          </a:p>
        </p:txBody>
      </p:sp>
      <p:sp>
        <p:nvSpPr>
          <p:cNvPr id="6" name="Footer Placeholder 5"/>
          <p:cNvSpPr>
            <a:spLocks noGrp="1"/>
          </p:cNvSpPr>
          <p:nvPr>
            <p:ph type="ftr" sz="quarter" idx="11"/>
          </p:nvPr>
        </p:nvSpPr>
        <p:spPr/>
        <p:txBody>
          <a:bodyPr rtlCol="0"/>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rtlCol="0"/>
          <a:lstStyle/>
          <a:p>
            <a:fld id="{7E0EB7A0-E500-40F6-9BEF-98C69F7C9377}" type="slidenum">
              <a:rPr lang="en-IN" smtClean="0"/>
              <a:t>‹#›</a:t>
            </a:fld>
            <a:endParaRPr lang="en-IN"/>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714528" y="685800"/>
            <a:ext cx="4801850"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smtClean="0"/>
              <a:t>Click icon to add picture</a:t>
            </a:r>
            <a:endParaRPr lang="en-GB" noProof="0" dirty="0"/>
          </a:p>
        </p:txBody>
      </p:sp>
      <p:sp>
        <p:nvSpPr>
          <p:cNvPr id="2" name="Title 1"/>
          <p:cNvSpPr>
            <a:spLocks noGrp="1"/>
          </p:cNvSpPr>
          <p:nvPr>
            <p:ph type="title"/>
          </p:nvPr>
        </p:nvSpPr>
        <p:spPr>
          <a:xfrm>
            <a:off x="791910" y="1905000"/>
            <a:ext cx="2698158" cy="2667000"/>
          </a:xfrm>
        </p:spPr>
        <p:txBody>
          <a:bodyPr rtlCol="0" anchor="b">
            <a:normAutofit/>
          </a:bodyPr>
          <a:lstStyle>
            <a:lvl1pPr algn="l">
              <a:lnSpc>
                <a:spcPct val="90000"/>
              </a:lnSpc>
              <a:defRPr sz="3600" b="0" i="0" baseline="0">
                <a:solidFill>
                  <a:schemeClr val="tx1"/>
                </a:solidFill>
              </a:defRPr>
            </a:lvl1pPr>
          </a:lstStyle>
          <a:p>
            <a:pPr rtl="0"/>
            <a:r>
              <a:rPr lang="en-US" noProof="0" smtClean="0"/>
              <a:t>Click to edit Master title style</a:t>
            </a:r>
            <a:endParaRPr lang="en-GB" noProof="0" dirty="0"/>
          </a:p>
        </p:txBody>
      </p:sp>
      <p:sp>
        <p:nvSpPr>
          <p:cNvPr id="4" name="Text Placeholder 3"/>
          <p:cNvSpPr>
            <a:spLocks noGrp="1"/>
          </p:cNvSpPr>
          <p:nvPr>
            <p:ph type="body" sz="half" idx="2"/>
          </p:nvPr>
        </p:nvSpPr>
        <p:spPr>
          <a:xfrm>
            <a:off x="799118" y="4648200"/>
            <a:ext cx="268674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smtClean="0"/>
              <a:t>Click to edit Master text styles</a:t>
            </a:r>
          </a:p>
        </p:txBody>
      </p:sp>
      <p:sp>
        <p:nvSpPr>
          <p:cNvPr id="5" name="Date Placeholder 4"/>
          <p:cNvSpPr>
            <a:spLocks noGrp="1"/>
          </p:cNvSpPr>
          <p:nvPr>
            <p:ph type="dt" sz="half" idx="10"/>
          </p:nvPr>
        </p:nvSpPr>
        <p:spPr/>
        <p:txBody>
          <a:bodyPr rtlCol="0"/>
          <a:lstStyle>
            <a:lvl1pPr>
              <a:defRPr/>
            </a:lvl1pPr>
          </a:lstStyle>
          <a:p>
            <a:r>
              <a:rPr lang="en-US" noProof="0" smtClean="0"/>
              <a:t>MM.DD.20XX</a:t>
            </a:r>
            <a:endParaRPr lang="en-US" noProof="0" dirty="0"/>
          </a:p>
        </p:txBody>
      </p:sp>
      <p:sp>
        <p:nvSpPr>
          <p:cNvPr id="6" name="Footer Placeholder 5"/>
          <p:cNvSpPr>
            <a:spLocks noGrp="1"/>
          </p:cNvSpPr>
          <p:nvPr>
            <p:ph type="ftr" sz="quarter" idx="11"/>
          </p:nvPr>
        </p:nvSpPr>
        <p:spPr/>
        <p:txBody>
          <a:bodyPr rtlCol="0"/>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rtlCol="0"/>
          <a:lstStyle/>
          <a:p>
            <a:fld id="{7E0EB7A0-E500-40F6-9BEF-98C69F7C9377}" type="slidenum">
              <a:rPr lang="en-IN" smtClean="0"/>
              <a:t>‹#›</a:t>
            </a:fld>
            <a:endParaRPr lang="en-IN"/>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2108" y="381000"/>
            <a:ext cx="6859787" cy="1371600"/>
          </a:xfrm>
          <a:prstGeom prst="rect">
            <a:avLst/>
          </a:prstGeom>
        </p:spPr>
        <p:txBody>
          <a:bodyPr vert="horz" lIns="91440" tIns="45720" rIns="91440" bIns="45720" rtlCol="0" anchor="b">
            <a:normAutofit/>
          </a:body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142107" y="1904999"/>
            <a:ext cx="6852578" cy="4114801"/>
          </a:xfrm>
          <a:prstGeom prst="rect">
            <a:avLst/>
          </a:prstGeom>
        </p:spPr>
        <p:txBody>
          <a:bodyPr vert="horz" lIns="91440" tIns="45720" rIns="91440" bIns="45720" rtlCol="0">
            <a:normAutofit/>
          </a:body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2"/>
          </p:nvPr>
        </p:nvSpPr>
        <p:spPr>
          <a:xfrm>
            <a:off x="6171424" y="6400800"/>
            <a:ext cx="1087325" cy="276228"/>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noProof="0" smtClean="0"/>
              <a:t>MM.DD.20XX</a:t>
            </a:r>
            <a:endParaRPr lang="en-US" noProof="0" dirty="0"/>
          </a:p>
        </p:txBody>
      </p:sp>
      <p:sp>
        <p:nvSpPr>
          <p:cNvPr id="5" name="Footer Placeholder 4"/>
          <p:cNvSpPr>
            <a:spLocks noGrp="1"/>
          </p:cNvSpPr>
          <p:nvPr>
            <p:ph type="ftr" sz="quarter" idx="3"/>
          </p:nvPr>
        </p:nvSpPr>
        <p:spPr>
          <a:xfrm>
            <a:off x="1142107" y="6400800"/>
            <a:ext cx="4916180" cy="276228"/>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noProof="0" smtClean="0"/>
              <a:t>ADD A FOOTER</a:t>
            </a:r>
            <a:endParaRPr lang="en-US" noProof="0" dirty="0"/>
          </a:p>
        </p:txBody>
      </p:sp>
      <p:sp>
        <p:nvSpPr>
          <p:cNvPr id="6" name="Slide Number Placeholder 5"/>
          <p:cNvSpPr>
            <a:spLocks noGrp="1"/>
          </p:cNvSpPr>
          <p:nvPr>
            <p:ph type="sldNum" sz="quarter" idx="4"/>
          </p:nvPr>
        </p:nvSpPr>
        <p:spPr>
          <a:xfrm>
            <a:off x="7373078" y="6400800"/>
            <a:ext cx="628815"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7E0EB7A0-E500-40F6-9BEF-98C69F7C9377}" type="slidenum">
              <a:rPr lang="en-IN" smtClean="0"/>
              <a:t>‹#›</a:t>
            </a:fld>
            <a:endParaRPr lang="en-IN"/>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124744"/>
            <a:ext cx="7992888" cy="1656184"/>
          </a:xfrm>
        </p:spPr>
        <p:txBody>
          <a:bodyPr>
            <a:normAutofit/>
          </a:bodyPr>
          <a:lstStyle/>
          <a:p>
            <a:r>
              <a:rPr lang="en-US" sz="6000" b="1" dirty="0">
                <a:latin typeface="Times New Roman" pitchFamily="18" charset="0"/>
                <a:cs typeface="Times New Roman" pitchFamily="18" charset="0"/>
              </a:rPr>
              <a:t>Drowsiness detection and alerting system</a:t>
            </a:r>
            <a:endParaRPr lang="en-IN" sz="6000" b="1" dirty="0">
              <a:latin typeface="Times New Roman" pitchFamily="18" charset="0"/>
              <a:cs typeface="Times New Roman" pitchFamily="18" charset="0"/>
            </a:endParaRPr>
          </a:p>
        </p:txBody>
      </p:sp>
      <p:sp>
        <p:nvSpPr>
          <p:cNvPr id="5" name="TextBox 4"/>
          <p:cNvSpPr txBox="1"/>
          <p:nvPr/>
        </p:nvSpPr>
        <p:spPr>
          <a:xfrm>
            <a:off x="2627784" y="4437112"/>
            <a:ext cx="3960440" cy="1631216"/>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Tech freaks-</a:t>
            </a:r>
          </a:p>
          <a:p>
            <a:pPr algn="ctr"/>
            <a:r>
              <a:rPr lang="en-US" sz="2000" b="1" dirty="0" smtClean="0">
                <a:latin typeface="Times New Roman" panose="02020603050405020304" pitchFamily="18" charset="0"/>
                <a:cs typeface="Times New Roman" panose="02020603050405020304" pitchFamily="18" charset="0"/>
              </a:rPr>
              <a:t>K.V.S. </a:t>
            </a:r>
            <a:r>
              <a:rPr lang="en-US" sz="2000" b="1" dirty="0" err="1" smtClean="0">
                <a:latin typeface="Times New Roman" panose="02020603050405020304" pitchFamily="18" charset="0"/>
                <a:cs typeface="Times New Roman" panose="02020603050405020304" pitchFamily="18" charset="0"/>
              </a:rPr>
              <a:t>Haswanth</a:t>
            </a:r>
            <a:endParaRPr lang="en-US" sz="2000" b="1" dirty="0" smtClean="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V</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Swarna</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kumar</a:t>
            </a:r>
            <a:endParaRPr lang="en-US" sz="2000" b="1" dirty="0" smtClean="0">
              <a:latin typeface="Times New Roman" panose="02020603050405020304" pitchFamily="18" charset="0"/>
              <a:cs typeface="Times New Roman" panose="02020603050405020304" pitchFamily="18" charset="0"/>
            </a:endParaRPr>
          </a:p>
          <a:p>
            <a:pPr algn="ctr"/>
            <a:r>
              <a:rPr lang="en-US" sz="2000" b="1" dirty="0" smtClean="0">
                <a:latin typeface="Times New Roman" panose="02020603050405020304" pitchFamily="18" charset="0"/>
                <a:cs typeface="Times New Roman" panose="02020603050405020304" pitchFamily="18" charset="0"/>
              </a:rPr>
              <a:t>G.S.S.HARSHA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84430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will not work with people having dark skin.</a:t>
            </a:r>
          </a:p>
          <a:p>
            <a:r>
              <a:rPr lang="en-US" dirty="0">
                <a:latin typeface="Times New Roman" panose="02020603050405020304" pitchFamily="18" charset="0"/>
                <a:cs typeface="Times New Roman" panose="02020603050405020304" pitchFamily="18" charset="0"/>
              </a:rPr>
              <a:t>There should not be any reflective object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It will not work if driver wears shades.</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06474101"/>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980728"/>
            <a:ext cx="6859787" cy="671736"/>
          </a:xfrm>
        </p:spPr>
        <p:txBody>
          <a:bodyPr/>
          <a:lstStyle/>
          <a:p>
            <a:r>
              <a:rPr lang="en-IN" dirty="0" smtClean="0"/>
              <a:t>Solution:</a:t>
            </a:r>
            <a:endParaRPr lang="en-IN" dirty="0"/>
          </a:p>
        </p:txBody>
      </p:sp>
      <p:sp>
        <p:nvSpPr>
          <p:cNvPr id="3" name="Content Placeholder 2"/>
          <p:cNvSpPr>
            <a:spLocks noGrp="1"/>
          </p:cNvSpPr>
          <p:nvPr>
            <p:ph idx="1"/>
          </p:nvPr>
        </p:nvSpPr>
        <p:spPr>
          <a:xfrm>
            <a:off x="1115616" y="1700808"/>
            <a:ext cx="6852578" cy="4114801"/>
          </a:xfrm>
        </p:spPr>
        <p:txBody>
          <a:bodyPr/>
          <a:lstStyle/>
          <a:p>
            <a:r>
              <a:rPr lang="en-US" dirty="0"/>
              <a:t>Improving the AI algorithm  for enhancing the detection performance.</a:t>
            </a:r>
          </a:p>
          <a:p>
            <a:r>
              <a:rPr lang="en-US" dirty="0"/>
              <a:t>Developing the system in such a way that the vehicle switching to auto mode</a:t>
            </a:r>
            <a:r>
              <a:rPr lang="en-US" dirty="0" smtClean="0"/>
              <a:t>.</a:t>
            </a:r>
          </a:p>
          <a:p>
            <a:r>
              <a:rPr lang="en-US" dirty="0" smtClean="0"/>
              <a:t>Using high quality built in camera.</a:t>
            </a:r>
          </a:p>
          <a:p>
            <a:endParaRPr lang="en-US" dirty="0"/>
          </a:p>
          <a:p>
            <a:endParaRPr lang="en-IN" dirty="0"/>
          </a:p>
        </p:txBody>
      </p:sp>
    </p:spTree>
    <p:extLst>
      <p:ext uri="{BB962C8B-B14F-4D97-AF65-F5344CB8AC3E}">
        <p14:creationId xmlns:p14="http://schemas.microsoft.com/office/powerpoint/2010/main" val="41072143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908720"/>
            <a:ext cx="6859787" cy="792088"/>
          </a:xfrm>
        </p:spPr>
        <p:txBody>
          <a:bodyPr/>
          <a:lstStyle/>
          <a:p>
            <a:r>
              <a:rPr lang="en-IN" dirty="0" smtClean="0"/>
              <a:t>Future </a:t>
            </a:r>
            <a:r>
              <a:rPr lang="en-IN" dirty="0" smtClean="0"/>
              <a:t>Scope:</a:t>
            </a:r>
            <a:endParaRPr lang="en-IN" dirty="0"/>
          </a:p>
        </p:txBody>
      </p:sp>
      <p:sp>
        <p:nvSpPr>
          <p:cNvPr id="3" name="Content Placeholder 2"/>
          <p:cNvSpPr>
            <a:spLocks noGrp="1"/>
          </p:cNvSpPr>
          <p:nvPr>
            <p:ph idx="1"/>
          </p:nvPr>
        </p:nvSpPr>
        <p:spPr/>
        <p:txBody>
          <a:bodyPr/>
          <a:lstStyle/>
          <a:p>
            <a:r>
              <a:rPr lang="en-IN" dirty="0" smtClean="0"/>
              <a:t>Including image capturing technology.</a:t>
            </a:r>
          </a:p>
          <a:p>
            <a:r>
              <a:rPr lang="en-IN" dirty="0" smtClean="0"/>
              <a:t>Including alcohol detection sensor.</a:t>
            </a:r>
          </a:p>
          <a:p>
            <a:r>
              <a:rPr lang="en-IN" dirty="0" smtClean="0"/>
              <a:t>Including smoke detecting sensor</a:t>
            </a:r>
            <a:r>
              <a:rPr lang="en-IN" dirty="0" smtClean="0"/>
              <a:t>.</a:t>
            </a:r>
          </a:p>
          <a:p>
            <a:r>
              <a:rPr lang="en-IN" dirty="0" smtClean="0"/>
              <a:t>Switching to auto mode.</a:t>
            </a:r>
            <a:r>
              <a:rPr lang="en-IN" dirty="0" smtClean="0"/>
              <a:t> </a:t>
            </a:r>
            <a:endParaRPr lang="en-IN" dirty="0" smtClean="0"/>
          </a:p>
          <a:p>
            <a:endParaRPr lang="en-IN" dirty="0"/>
          </a:p>
        </p:txBody>
      </p:sp>
    </p:spTree>
    <p:extLst>
      <p:ext uri="{BB962C8B-B14F-4D97-AF65-F5344CB8AC3E}">
        <p14:creationId xmlns:p14="http://schemas.microsoft.com/office/powerpoint/2010/main" val="1748844204"/>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Dell\Downloads\37506_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1133475"/>
            <a:ext cx="7219950"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14377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15616" y="476672"/>
            <a:ext cx="6859787" cy="771872"/>
          </a:xfrm>
        </p:spPr>
        <p:txBody>
          <a:bodyPr/>
          <a:lstStyle/>
          <a:p>
            <a:r>
              <a:rPr lang="en-IN" b="1" dirty="0" smtClean="0"/>
              <a:t>Introduction:</a:t>
            </a:r>
            <a:endParaRPr lang="en-IN" b="1" dirty="0"/>
          </a:p>
        </p:txBody>
      </p:sp>
      <p:sp>
        <p:nvSpPr>
          <p:cNvPr id="2" name="Content Placeholder 1"/>
          <p:cNvSpPr>
            <a:spLocks noGrp="1"/>
          </p:cNvSpPr>
          <p:nvPr>
            <p:ph idx="1"/>
          </p:nvPr>
        </p:nvSpPr>
        <p:spPr>
          <a:xfrm>
            <a:off x="1142106" y="1484783"/>
            <a:ext cx="7102301" cy="4824537"/>
          </a:xfrm>
        </p:spPr>
        <p:txBody>
          <a:bodyPr/>
          <a:lstStyle/>
          <a:p>
            <a:pPr marL="0" indent="0">
              <a:buNone/>
            </a:pPr>
            <a:r>
              <a:rPr lang="en-US" sz="2200" dirty="0"/>
              <a:t>A majority of road related accidents are due to driver’s </a:t>
            </a:r>
            <a:r>
              <a:rPr lang="en-US" sz="2200" dirty="0" err="1" smtClean="0"/>
              <a:t>fatigue,distraction</a:t>
            </a:r>
            <a:r>
              <a:rPr lang="en-US" sz="2200" dirty="0" smtClean="0"/>
              <a:t> </a:t>
            </a:r>
            <a:r>
              <a:rPr lang="en-US" sz="2200" dirty="0"/>
              <a:t>and drowsiness. Recently accidents are increased at large amount. Various new creative technologies are introduced to avoid and reduce these accidents. In these accidents, driver can meet severe injuries and even death. These may lead to significant economic loss. This system can reduce the road related accidents due to driver’s fatigue. Our main objective is to develop a model which can detect the driver’s drowsiness and indicate the driver’s condition by alarm. Here we provide a prevention technique using eye blink and where we can stop the vehicle to avoid collision of vehicle.</a:t>
            </a:r>
            <a:endParaRPr lang="en-IN" sz="2200" dirty="0"/>
          </a:p>
          <a:p>
            <a:pPr marL="0" indent="0">
              <a:buNone/>
            </a:pPr>
            <a:endParaRPr lang="en-IN" dirty="0"/>
          </a:p>
        </p:txBody>
      </p:sp>
    </p:spTree>
    <p:extLst>
      <p:ext uri="{BB962C8B-B14F-4D97-AF65-F5344CB8AC3E}">
        <p14:creationId xmlns:p14="http://schemas.microsoft.com/office/powerpoint/2010/main" val="89546547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980728"/>
            <a:ext cx="6859787" cy="843880"/>
          </a:xfrm>
        </p:spPr>
        <p:txBody>
          <a:bodyPr/>
          <a:lstStyle/>
          <a:p>
            <a:r>
              <a:rPr lang="en-IN" b="1" dirty="0" smtClean="0"/>
              <a:t>Do you know?</a:t>
            </a:r>
            <a:endParaRPr lang="en-IN" b="1" dirty="0"/>
          </a:p>
        </p:txBody>
      </p:sp>
      <p:pic>
        <p:nvPicPr>
          <p:cNvPr id="1026" name="Picture 2" descr="C:\Users\Dell\Downloads\adamtglass-com-274x30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15824" y="0"/>
            <a:ext cx="2328176" cy="244827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59632" y="2443289"/>
            <a:ext cx="6192688" cy="1138773"/>
          </a:xfrm>
          <a:prstGeom prst="rect">
            <a:avLst/>
          </a:prstGeom>
          <a:noFill/>
        </p:spPr>
        <p:txBody>
          <a:bodyPr wrap="square" rtlCol="0">
            <a:spAutoFit/>
          </a:bodyPr>
          <a:lstStyle/>
          <a:p>
            <a:pPr marL="285750" indent="-285750">
              <a:buFont typeface="Arial" pitchFamily="34" charset="0"/>
              <a:buChar char="•"/>
            </a:pPr>
            <a:r>
              <a:rPr lang="en-IN" sz="2200" dirty="0" smtClean="0"/>
              <a:t>According to 2016 records,</a:t>
            </a:r>
            <a:r>
              <a:rPr lang="en-IN" sz="2400" dirty="0" smtClean="0"/>
              <a:t> </a:t>
            </a:r>
            <a:r>
              <a:rPr lang="en-IN" sz="2200" dirty="0" smtClean="0"/>
              <a:t>4,552 accidents are </a:t>
            </a:r>
            <a:r>
              <a:rPr lang="en-IN" sz="2200" dirty="0" err="1" smtClean="0"/>
              <a:t>occured</a:t>
            </a:r>
            <a:r>
              <a:rPr lang="en-IN" sz="2200" dirty="0" smtClean="0"/>
              <a:t> </a:t>
            </a:r>
            <a:r>
              <a:rPr lang="en-IN" sz="2200" dirty="0" smtClean="0"/>
              <a:t>due to driver’s drowsiness.</a:t>
            </a:r>
          </a:p>
          <a:p>
            <a:pPr marL="285750" indent="-285750">
              <a:buFont typeface="Arial" pitchFamily="34" charset="0"/>
              <a:buChar char="•"/>
            </a:pPr>
            <a:endParaRPr lang="en-IN" sz="2200" dirty="0"/>
          </a:p>
        </p:txBody>
      </p:sp>
      <p:sp>
        <p:nvSpPr>
          <p:cNvPr id="6" name="TextBox 5"/>
          <p:cNvSpPr txBox="1"/>
          <p:nvPr/>
        </p:nvSpPr>
        <p:spPr>
          <a:xfrm>
            <a:off x="1286285" y="3563723"/>
            <a:ext cx="5489114" cy="769441"/>
          </a:xfrm>
          <a:prstGeom prst="rect">
            <a:avLst/>
          </a:prstGeom>
          <a:noFill/>
        </p:spPr>
        <p:txBody>
          <a:bodyPr wrap="square" rtlCol="0">
            <a:spAutoFit/>
          </a:bodyPr>
          <a:lstStyle/>
          <a:p>
            <a:pPr marL="342900" indent="-342900">
              <a:buFont typeface="Arial" pitchFamily="34" charset="0"/>
              <a:buChar char="•"/>
            </a:pPr>
            <a:r>
              <a:rPr lang="en-IN" sz="2200" dirty="0" smtClean="0"/>
              <a:t>14,894 accidents are </a:t>
            </a:r>
            <a:r>
              <a:rPr lang="en-IN" sz="2200" dirty="0" err="1" smtClean="0"/>
              <a:t>occured</a:t>
            </a:r>
            <a:r>
              <a:rPr lang="en-IN" sz="2200" dirty="0" smtClean="0"/>
              <a:t> </a:t>
            </a:r>
            <a:r>
              <a:rPr lang="en-IN" sz="2200" dirty="0" smtClean="0"/>
              <a:t>due to intake of alcohol by driver’s.</a:t>
            </a:r>
            <a:endParaRPr lang="en-IN" sz="2200" dirty="0"/>
          </a:p>
        </p:txBody>
      </p:sp>
    </p:spTree>
    <p:extLst>
      <p:ext uri="{BB962C8B-B14F-4D97-AF65-F5344CB8AC3E}">
        <p14:creationId xmlns:p14="http://schemas.microsoft.com/office/powerpoint/2010/main" val="2004358299"/>
      </p:ext>
    </p:extLst>
  </p:cSld>
  <p:clrMapOvr>
    <a:masterClrMapping/>
  </p:clrMapOvr>
  <p:transition spd="slow">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620688"/>
            <a:ext cx="6859787" cy="915888"/>
          </a:xfrm>
        </p:spPr>
        <p:txBody>
          <a:bodyPr>
            <a:normAutofit/>
          </a:bodyPr>
          <a:lstStyle/>
          <a:p>
            <a:r>
              <a:rPr lang="en-US" b="1" dirty="0" smtClean="0">
                <a:latin typeface="Times New Roman" panose="02020603050405020304" pitchFamily="18" charset="0"/>
                <a:cs typeface="Times New Roman" panose="02020603050405020304" pitchFamily="18" charset="0"/>
              </a:rPr>
              <a:t>Existing System:</a:t>
            </a:r>
            <a:endParaRPr lang="en-IN" b="1" dirty="0"/>
          </a:p>
        </p:txBody>
      </p:sp>
      <p:sp>
        <p:nvSpPr>
          <p:cNvPr id="3" name="Content Placeholder 2"/>
          <p:cNvSpPr>
            <a:spLocks noGrp="1"/>
          </p:cNvSpPr>
          <p:nvPr>
            <p:ph idx="1"/>
          </p:nvPr>
        </p:nvSpPr>
        <p:spPr/>
        <p:txBody>
          <a:bodyPr>
            <a:normAutofit/>
          </a:bodyPr>
          <a:lstStyle/>
          <a:p>
            <a:r>
              <a:rPr lang="en-IN" sz="2200" dirty="0" smtClean="0"/>
              <a:t>Present system alerts driver to take a break and have a cup of  coffee.</a:t>
            </a:r>
          </a:p>
          <a:p>
            <a:r>
              <a:rPr lang="en-US" sz="2200" dirty="0"/>
              <a:t>In the existing system, the drowsiness is detected by the SVM(Support Vector Machine) .</a:t>
            </a:r>
          </a:p>
          <a:p>
            <a:r>
              <a:rPr lang="en-US" sz="2200" dirty="0"/>
              <a:t>This SVM classifies a sequence of video segments into alert or non-alert driving event.</a:t>
            </a:r>
          </a:p>
          <a:p>
            <a:r>
              <a:rPr lang="en-US" sz="2200" dirty="0"/>
              <a:t>Visual intelligence and Artificial Intelligence are being used in various systems.</a:t>
            </a:r>
          </a:p>
          <a:p>
            <a:r>
              <a:rPr lang="en-US" sz="2200" dirty="0"/>
              <a:t>This VI and AI  detects the facial recognition and eye-blinking using image processing.</a:t>
            </a:r>
          </a:p>
          <a:p>
            <a:endParaRPr lang="en-IN" sz="2200" dirty="0"/>
          </a:p>
        </p:txBody>
      </p:sp>
    </p:spTree>
    <p:extLst>
      <p:ext uri="{BB962C8B-B14F-4D97-AF65-F5344CB8AC3E}">
        <p14:creationId xmlns:p14="http://schemas.microsoft.com/office/powerpoint/2010/main" val="707371261"/>
      </p:ext>
    </p:extLst>
  </p:cSld>
  <p:clrMapOvr>
    <a:masterClrMapping/>
  </p:clrMapOvr>
  <p:transition spd="slow">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692696"/>
            <a:ext cx="6859787" cy="843880"/>
          </a:xfrm>
        </p:spPr>
        <p:txBody>
          <a:bodyPr/>
          <a:lstStyle/>
          <a:p>
            <a:r>
              <a:rPr lang="en-IN" dirty="0" smtClean="0"/>
              <a:t>Proposed system:</a:t>
            </a:r>
            <a:endParaRPr lang="en-IN" dirty="0"/>
          </a:p>
        </p:txBody>
      </p:sp>
      <p:sp>
        <p:nvSpPr>
          <p:cNvPr id="3" name="Content Placeholder 2"/>
          <p:cNvSpPr>
            <a:spLocks noGrp="1"/>
          </p:cNvSpPr>
          <p:nvPr>
            <p:ph idx="1"/>
          </p:nvPr>
        </p:nvSpPr>
        <p:spPr/>
        <p:txBody>
          <a:bodyPr>
            <a:normAutofit/>
          </a:bodyPr>
          <a:lstStyle/>
          <a:p>
            <a:r>
              <a:rPr lang="en-IN" sz="2200" dirty="0"/>
              <a:t>W</a:t>
            </a:r>
            <a:r>
              <a:rPr lang="en-IN" sz="2200" dirty="0" smtClean="0"/>
              <a:t>e introduced alarming system when driver  feels fatigue.</a:t>
            </a:r>
          </a:p>
          <a:p>
            <a:r>
              <a:rPr lang="en-IN" sz="2200" dirty="0" smtClean="0"/>
              <a:t>It also alerts the dearest ones of the driver about his/her state of </a:t>
            </a:r>
            <a:r>
              <a:rPr lang="en-IN" sz="2000" dirty="0"/>
              <a:t>consciousness</a:t>
            </a:r>
            <a:r>
              <a:rPr lang="en-IN" sz="2200" dirty="0" smtClean="0"/>
              <a:t>.</a:t>
            </a:r>
          </a:p>
          <a:p>
            <a:r>
              <a:rPr lang="en-IN" sz="2200" dirty="0" smtClean="0"/>
              <a:t>An app to notify the members of the family about </a:t>
            </a:r>
            <a:r>
              <a:rPr lang="en-IN" sz="2200" dirty="0"/>
              <a:t>his </a:t>
            </a:r>
            <a:r>
              <a:rPr lang="en-IN" sz="2200" dirty="0" smtClean="0"/>
              <a:t>drowsiness state.</a:t>
            </a:r>
          </a:p>
          <a:p>
            <a:r>
              <a:rPr lang="en-US" sz="2000" dirty="0">
                <a:latin typeface="Times New Roman" panose="02020603050405020304" pitchFamily="18" charset="0"/>
                <a:cs typeface="Times New Roman" panose="02020603050405020304" pitchFamily="18" charset="0"/>
              </a:rPr>
              <a:t>Continuous</a:t>
            </a:r>
            <a:r>
              <a:rPr lang="en-IN" sz="2200" dirty="0" smtClean="0"/>
              <a:t> monitoring of the driver using EAR(Eye-Aspect-Ratio) </a:t>
            </a:r>
            <a:r>
              <a:rPr lang="en-IN" sz="2200" dirty="0" smtClean="0"/>
              <a:t>algorithm.</a:t>
            </a:r>
            <a:endParaRPr lang="en-IN" sz="2200" dirty="0" smtClean="0"/>
          </a:p>
          <a:p>
            <a:endParaRPr lang="en-IN" sz="2200" dirty="0" smtClean="0"/>
          </a:p>
          <a:p>
            <a:endParaRPr lang="en-IN" sz="2200" dirty="0"/>
          </a:p>
        </p:txBody>
      </p:sp>
    </p:spTree>
    <p:extLst>
      <p:ext uri="{BB962C8B-B14F-4D97-AF65-F5344CB8AC3E}">
        <p14:creationId xmlns:p14="http://schemas.microsoft.com/office/powerpoint/2010/main" val="1793104569"/>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6859787" cy="699864"/>
          </a:xfrm>
        </p:spPr>
        <p:txBody>
          <a:bodyPr/>
          <a:lstStyle/>
          <a:p>
            <a:r>
              <a:rPr lang="en-IN" dirty="0"/>
              <a:t>Hardware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56176" y="1003957"/>
            <a:ext cx="2448272" cy="2376264"/>
          </a:xfrm>
          <a:prstGeom prst="rect">
            <a:avLst/>
          </a:prstGeom>
        </p:spPr>
      </p:pic>
      <p:sp>
        <p:nvSpPr>
          <p:cNvPr id="5" name="TextBox 4"/>
          <p:cNvSpPr txBox="1"/>
          <p:nvPr/>
        </p:nvSpPr>
        <p:spPr>
          <a:xfrm>
            <a:off x="692718" y="1268760"/>
            <a:ext cx="5319442" cy="2492990"/>
          </a:xfrm>
          <a:prstGeom prst="rect">
            <a:avLst/>
          </a:prstGeom>
          <a:noFill/>
        </p:spPr>
        <p:txBody>
          <a:bodyPr wrap="square" rtlCol="0">
            <a:spAutoFit/>
          </a:bodyPr>
          <a:lstStyle/>
          <a:p>
            <a:r>
              <a:rPr lang="en-US" sz="2600" b="1" u="sng" dirty="0" smtClean="0"/>
              <a:t>NodeMCU</a:t>
            </a:r>
            <a:r>
              <a:rPr lang="en-IN" sz="2800" u="sng" dirty="0" smtClean="0"/>
              <a:t>:</a:t>
            </a:r>
          </a:p>
          <a:p>
            <a:r>
              <a:rPr lang="en-US" sz="2200" b="1" dirty="0" smtClean="0"/>
              <a:t>NodeMCU</a:t>
            </a:r>
            <a:r>
              <a:rPr lang="en-US" sz="2200" dirty="0" smtClean="0"/>
              <a:t> is an open source </a:t>
            </a:r>
            <a:r>
              <a:rPr lang="en-US" sz="2200" dirty="0" err="1" smtClean="0"/>
              <a:t>IoT</a:t>
            </a:r>
            <a:r>
              <a:rPr lang="en-US" sz="2200" dirty="0" smtClean="0"/>
              <a:t> platform. It includes firmware which runs on the ESP8266 Wi-Fi </a:t>
            </a:r>
            <a:r>
              <a:rPr lang="en-US" sz="2200" dirty="0" err="1" smtClean="0"/>
              <a:t>SoC</a:t>
            </a:r>
            <a:r>
              <a:rPr lang="en-US" sz="2200" dirty="0" smtClean="0"/>
              <a:t> from </a:t>
            </a:r>
            <a:r>
              <a:rPr lang="en-US" sz="2200" dirty="0" err="1" smtClean="0"/>
              <a:t>Espressif</a:t>
            </a:r>
            <a:r>
              <a:rPr lang="en-US" sz="2200" dirty="0" smtClean="0"/>
              <a:t> Systems, and hardware which is based on the ESP-12 module</a:t>
            </a:r>
            <a:r>
              <a:rPr lang="en-US" dirty="0" smtClean="0"/>
              <a:t>.</a:t>
            </a:r>
          </a:p>
          <a:p>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4" y="4118789"/>
            <a:ext cx="2411736" cy="2406555"/>
          </a:xfrm>
          <a:prstGeom prst="rect">
            <a:avLst/>
          </a:prstGeom>
        </p:spPr>
      </p:pic>
      <p:sp>
        <p:nvSpPr>
          <p:cNvPr id="8" name="TextBox 7"/>
          <p:cNvSpPr txBox="1"/>
          <p:nvPr/>
        </p:nvSpPr>
        <p:spPr>
          <a:xfrm>
            <a:off x="692718" y="3656637"/>
            <a:ext cx="2016224" cy="492443"/>
          </a:xfrm>
          <a:prstGeom prst="rect">
            <a:avLst/>
          </a:prstGeom>
          <a:noFill/>
        </p:spPr>
        <p:txBody>
          <a:bodyPr wrap="square" rtlCol="0">
            <a:spAutoFit/>
          </a:bodyPr>
          <a:lstStyle/>
          <a:p>
            <a:r>
              <a:rPr lang="en-IN" sz="2600" b="1" u="sng" dirty="0" smtClean="0"/>
              <a:t>Basic </a:t>
            </a:r>
            <a:r>
              <a:rPr lang="en-IN" sz="2600" b="1" u="sng" dirty="0" err="1"/>
              <a:t>S</a:t>
            </a:r>
            <a:r>
              <a:rPr lang="en-IN" sz="2600" b="1" u="sng" dirty="0" err="1" smtClean="0"/>
              <a:t>heild</a:t>
            </a:r>
            <a:r>
              <a:rPr lang="en-IN" sz="2600" b="1" u="sng" dirty="0" smtClean="0"/>
              <a:t>:</a:t>
            </a:r>
            <a:endParaRPr lang="en-IN" sz="2600" b="1" u="sng" dirty="0"/>
          </a:p>
        </p:txBody>
      </p:sp>
      <p:sp>
        <p:nvSpPr>
          <p:cNvPr id="9" name="TextBox 8"/>
          <p:cNvSpPr txBox="1"/>
          <p:nvPr/>
        </p:nvSpPr>
        <p:spPr>
          <a:xfrm>
            <a:off x="467544" y="4118789"/>
            <a:ext cx="5544616" cy="2739211"/>
          </a:xfrm>
          <a:prstGeom prst="rect">
            <a:avLst/>
          </a:prstGeom>
          <a:noFill/>
        </p:spPr>
        <p:txBody>
          <a:bodyPr wrap="square" rtlCol="0">
            <a:spAutoFit/>
          </a:bodyPr>
          <a:lstStyle/>
          <a:p>
            <a:pPr marL="342900" indent="-342900">
              <a:buFont typeface="Arial" pitchFamily="34" charset="0"/>
              <a:buChar char="•"/>
            </a:pPr>
            <a:r>
              <a:rPr lang="en-IN" sz="2200" dirty="0" smtClean="0"/>
              <a:t>This Basic Shield can be interface with 5V  or 3.3V logic microcontroller boards   like  Arduino,8051,ARM  etc.  </a:t>
            </a:r>
          </a:p>
          <a:p>
            <a:pPr marL="342900" indent="-342900">
              <a:buFont typeface="Arial" pitchFamily="34" charset="0"/>
              <a:buChar char="•"/>
            </a:pPr>
            <a:r>
              <a:rPr lang="en-IN" sz="2200" dirty="0" smtClean="0"/>
              <a:t>Basic Shield is very popular shield for          interfacing of electronics component with microcontroller like LED’s, variable resistor, Push Button, LDR, buzzer etc.</a:t>
            </a:r>
          </a:p>
          <a:p>
            <a:endParaRPr lang="en-IN" dirty="0"/>
          </a:p>
        </p:txBody>
      </p:sp>
    </p:spTree>
    <p:extLst>
      <p:ext uri="{BB962C8B-B14F-4D97-AF65-F5344CB8AC3E}">
        <p14:creationId xmlns:p14="http://schemas.microsoft.com/office/powerpoint/2010/main" val="2240840936"/>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6"/>
            <a:ext cx="6859787" cy="843880"/>
          </a:xfrm>
        </p:spPr>
        <p:txBody>
          <a:bodyPr/>
          <a:lstStyle/>
          <a:p>
            <a:r>
              <a:rPr lang="en-IN" b="1" dirty="0" smtClean="0"/>
              <a:t>Software:</a:t>
            </a:r>
            <a:endParaRPr lang="en-IN" b="1" dirty="0"/>
          </a:p>
        </p:txBody>
      </p:sp>
      <p:sp>
        <p:nvSpPr>
          <p:cNvPr id="3" name="Content Placeholder 2"/>
          <p:cNvSpPr>
            <a:spLocks noGrp="1"/>
          </p:cNvSpPr>
          <p:nvPr>
            <p:ph idx="1"/>
          </p:nvPr>
        </p:nvSpPr>
        <p:spPr>
          <a:xfrm>
            <a:off x="1331640" y="1556792"/>
            <a:ext cx="2304256" cy="504056"/>
          </a:xfrm>
        </p:spPr>
        <p:txBody>
          <a:bodyPr/>
          <a:lstStyle/>
          <a:p>
            <a:r>
              <a:rPr lang="en-IN" sz="2800" dirty="0" err="1" smtClean="0"/>
              <a:t>Spyder</a:t>
            </a:r>
            <a:endParaRPr lang="en-IN" sz="2800" dirty="0" smtClean="0"/>
          </a:p>
          <a:p>
            <a:endParaRPr lang="en-IN" dirty="0"/>
          </a:p>
        </p:txBody>
      </p:sp>
      <p:pic>
        <p:nvPicPr>
          <p:cNvPr id="4098" name="Picture 2" descr="C:\Users\Dell\Downloads\1200px-Spyder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1" y="1412776"/>
            <a:ext cx="1717485" cy="10801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7624" y="2903486"/>
            <a:ext cx="1800200" cy="800219"/>
          </a:xfrm>
          <a:prstGeom prst="rect">
            <a:avLst/>
          </a:prstGeom>
          <a:noFill/>
        </p:spPr>
        <p:txBody>
          <a:bodyPr wrap="square" rtlCol="0">
            <a:spAutoFit/>
          </a:bodyPr>
          <a:lstStyle/>
          <a:p>
            <a:pPr marL="285750" indent="-285750">
              <a:buFont typeface="Arial" pitchFamily="34" charset="0"/>
              <a:buChar char="•"/>
            </a:pPr>
            <a:r>
              <a:rPr lang="en-IN" sz="2800" dirty="0" err="1" smtClean="0"/>
              <a:t>Arduino</a:t>
            </a:r>
            <a:endParaRPr lang="en-IN" sz="2800" dirty="0" smtClean="0"/>
          </a:p>
          <a:p>
            <a:pPr marL="285750" indent="-285750">
              <a:buFont typeface="Arial" pitchFamily="34" charset="0"/>
              <a:buChar char="•"/>
            </a:pPr>
            <a:endParaRPr lang="en-IN" dirty="0"/>
          </a:p>
        </p:txBody>
      </p:sp>
      <p:pic>
        <p:nvPicPr>
          <p:cNvPr id="4099" name="Picture 3" descr="C:\Users\Dell\Downloads\2161B33354F99EDC1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7864" y="3002480"/>
            <a:ext cx="1368152" cy="10849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65223" y="4806572"/>
            <a:ext cx="1645002" cy="461665"/>
          </a:xfrm>
          <a:prstGeom prst="rect">
            <a:avLst/>
          </a:prstGeom>
          <a:noFill/>
        </p:spPr>
        <p:txBody>
          <a:bodyPr wrap="none" rtlCol="0">
            <a:spAutoFit/>
          </a:bodyPr>
          <a:lstStyle/>
          <a:p>
            <a:pPr marL="285750" indent="-285750">
              <a:buFont typeface="Arial" pitchFamily="34" charset="0"/>
              <a:buChar char="•"/>
            </a:pPr>
            <a:r>
              <a:rPr lang="en-IN" sz="2400" dirty="0" smtClean="0"/>
              <a:t>IBM IOT</a:t>
            </a:r>
            <a:endParaRPr lang="en-IN" sz="2400" dirty="0"/>
          </a:p>
        </p:txBody>
      </p:sp>
      <p:pic>
        <p:nvPicPr>
          <p:cNvPr id="4100" name="Picture 4" descr="C:\Users\Dell\Downloads\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4806572"/>
            <a:ext cx="1368152" cy="10261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97521" y="1509803"/>
            <a:ext cx="2327881" cy="461665"/>
          </a:xfrm>
          <a:prstGeom prst="rect">
            <a:avLst/>
          </a:prstGeom>
          <a:noFill/>
        </p:spPr>
        <p:txBody>
          <a:bodyPr wrap="none" rtlCol="0">
            <a:spAutoFit/>
          </a:bodyPr>
          <a:lstStyle/>
          <a:p>
            <a:pPr marL="285750" indent="-285750">
              <a:buFont typeface="Arial" pitchFamily="34" charset="0"/>
              <a:buChar char="•"/>
            </a:pPr>
            <a:r>
              <a:rPr lang="en-IN" sz="2400" dirty="0" err="1" smtClean="0"/>
              <a:t>Andriod</a:t>
            </a:r>
            <a:r>
              <a:rPr lang="en-IN" sz="2400" dirty="0" smtClean="0"/>
              <a:t> studio</a:t>
            </a:r>
            <a:endParaRPr lang="en-IN" sz="2400" dirty="0"/>
          </a:p>
        </p:txBody>
      </p:sp>
      <p:pic>
        <p:nvPicPr>
          <p:cNvPr id="4101" name="Picture 5" descr="C:\Users\Dell\Downloads\starting android studi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61462" y="2013561"/>
            <a:ext cx="1516995" cy="1087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67015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6632"/>
            <a:ext cx="6859787" cy="887760"/>
          </a:xfrm>
        </p:spPr>
        <p:txBody>
          <a:bodyPr/>
          <a:lstStyle/>
          <a:p>
            <a:r>
              <a:rPr lang="en-IN" b="1" dirty="0" smtClean="0"/>
              <a:t>Algorithm</a:t>
            </a:r>
            <a:r>
              <a:rPr lang="en-IN" dirty="0" smtClean="0"/>
              <a: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736" y="980728"/>
            <a:ext cx="5040560" cy="5760640"/>
          </a:xfrm>
        </p:spPr>
      </p:pic>
    </p:spTree>
    <p:extLst>
      <p:ext uri="{BB962C8B-B14F-4D97-AF65-F5344CB8AC3E}">
        <p14:creationId xmlns:p14="http://schemas.microsoft.com/office/powerpoint/2010/main" val="8443518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980728"/>
            <a:ext cx="6859787" cy="743744"/>
          </a:xfrm>
        </p:spPr>
        <p:txBody>
          <a:bodyPr/>
          <a:lstStyle/>
          <a:p>
            <a:r>
              <a:rPr lang="en-IN" b="1" dirty="0" smtClean="0"/>
              <a:t>Advantages:</a:t>
            </a:r>
            <a:endParaRPr lang="en-IN" b="1" dirty="0"/>
          </a:p>
        </p:txBody>
      </p:sp>
      <p:sp>
        <p:nvSpPr>
          <p:cNvPr id="3" name="Content Placeholder 2"/>
          <p:cNvSpPr>
            <a:spLocks noGrp="1"/>
          </p:cNvSpPr>
          <p:nvPr>
            <p:ph idx="1"/>
          </p:nvPr>
        </p:nvSpPr>
        <p:spPr>
          <a:xfrm>
            <a:off x="1259632" y="2060848"/>
            <a:ext cx="6852578" cy="4114801"/>
          </a:xfrm>
        </p:spPr>
        <p:txBody>
          <a:bodyPr/>
          <a:lstStyle/>
          <a:p>
            <a:r>
              <a:rPr lang="en-US" dirty="0">
                <a:latin typeface="Times New Roman" panose="02020603050405020304" pitchFamily="18" charset="0"/>
                <a:cs typeface="Times New Roman" panose="02020603050405020304" pitchFamily="18" charset="0"/>
              </a:rPr>
              <a:t>Reducing the death rate of people.</a:t>
            </a:r>
          </a:p>
          <a:p>
            <a:r>
              <a:rPr lang="en-US" dirty="0">
                <a:latin typeface="Times New Roman" panose="02020603050405020304" pitchFamily="18" charset="0"/>
                <a:cs typeface="Times New Roman" panose="02020603050405020304" pitchFamily="18" charset="0"/>
              </a:rPr>
              <a:t>Detects drowsiness.</a:t>
            </a:r>
          </a:p>
          <a:p>
            <a:r>
              <a:rPr lang="en-US" dirty="0">
                <a:latin typeface="Times New Roman" panose="02020603050405020304" pitchFamily="18" charset="0"/>
                <a:cs typeface="Times New Roman" panose="02020603050405020304" pitchFamily="18" charset="0"/>
              </a:rPr>
              <a:t>Decreasing road accidents.</a:t>
            </a:r>
          </a:p>
          <a:p>
            <a:r>
              <a:rPr lang="en-US" dirty="0">
                <a:latin typeface="Times New Roman" panose="02020603050405020304" pitchFamily="18" charset="0"/>
                <a:cs typeface="Times New Roman" panose="02020603050405020304" pitchFamily="18" charset="0"/>
              </a:rPr>
              <a:t>Implementation of system without using database storage.</a:t>
            </a:r>
          </a:p>
          <a:p>
            <a:r>
              <a:rPr lang="en-US" dirty="0">
                <a:latin typeface="Times New Roman" panose="02020603050405020304" pitchFamily="18" charset="0"/>
                <a:cs typeface="Times New Roman" panose="02020603050405020304" pitchFamily="18" charset="0"/>
              </a:rPr>
              <a:t>Due to non obstructive nature of these methods they are more practically applicable.</a:t>
            </a:r>
          </a:p>
          <a:p>
            <a:endParaRPr lang="en-IN" dirty="0"/>
          </a:p>
        </p:txBody>
      </p:sp>
    </p:spTree>
    <p:extLst>
      <p:ext uri="{BB962C8B-B14F-4D97-AF65-F5344CB8AC3E}">
        <p14:creationId xmlns:p14="http://schemas.microsoft.com/office/powerpoint/2010/main" val="2338435058"/>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Theme4">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times new rom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_12786175_TF02895261" id="{09871225-3C89-4965-9994-3C1727E7602C}" vid="{4AD81417-1316-475F-B518-906C0D665D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Theme4</Template>
  <TotalTime>342</TotalTime>
  <Words>430</Words>
  <Application>Microsoft Office PowerPoint</Application>
  <PresentationFormat>On-screen Show (4:3)</PresentationFormat>
  <Paragraphs>54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Theme4</vt:lpstr>
      <vt:lpstr>Drowsiness detection and alerting system</vt:lpstr>
      <vt:lpstr>Introduction:</vt:lpstr>
      <vt:lpstr>Do you know?</vt:lpstr>
      <vt:lpstr>Existing System:</vt:lpstr>
      <vt:lpstr>Proposed system:</vt:lpstr>
      <vt:lpstr>Hardware :</vt:lpstr>
      <vt:lpstr>Software:</vt:lpstr>
      <vt:lpstr>Algorithm:</vt:lpstr>
      <vt:lpstr>Advantages:</vt:lpstr>
      <vt:lpstr>Disadvantages:</vt:lpstr>
      <vt:lpstr>Solution:</vt:lpstr>
      <vt:lpstr>Future Scope: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swarna</cp:lastModifiedBy>
  <cp:revision>24</cp:revision>
  <dcterms:created xsi:type="dcterms:W3CDTF">2019-06-20T14:51:32Z</dcterms:created>
  <dcterms:modified xsi:type="dcterms:W3CDTF">2019-06-21T05:34:48Z</dcterms:modified>
</cp:coreProperties>
</file>