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2EB2-1115-4C9D-A8A0-AAE62CA0C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451" y="781877"/>
            <a:ext cx="6021872" cy="874645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</a:t>
            </a:r>
            <a:br>
              <a:rPr lang="en-IN" sz="3000" dirty="0"/>
            </a:br>
            <a:endParaRPr lang="en-IN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D7850-8558-4450-BE37-1F2ADEB38201}"/>
              </a:ext>
            </a:extLst>
          </p:cNvPr>
          <p:cNvSpPr txBox="1"/>
          <p:nvPr/>
        </p:nvSpPr>
        <p:spPr>
          <a:xfrm>
            <a:off x="2353503" y="1471856"/>
            <a:ext cx="63134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DOOR ACCESS MANAGEMENT SYSTEM</a:t>
            </a:r>
          </a:p>
        </p:txBody>
      </p:sp>
      <p:pic>
        <p:nvPicPr>
          <p:cNvPr id="7" name="Picture 6" descr="A picture containing person, man, wall, indoor&#10;&#10;Description automatically generated">
            <a:extLst>
              <a:ext uri="{FF2B5EF4-FFF2-40B4-BE49-F238E27FC236}">
                <a16:creationId xmlns:a16="http://schemas.microsoft.com/office/drawing/2014/main" id="{C611C7F1-0B19-420A-8A2D-A4C5A012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25" y="781877"/>
            <a:ext cx="4557617" cy="3222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A27FB8-364C-4FD7-98E8-EEA1DDE5F0BE}"/>
              </a:ext>
            </a:extLst>
          </p:cNvPr>
          <p:cNvSpPr txBox="1"/>
          <p:nvPr/>
        </p:nvSpPr>
        <p:spPr>
          <a:xfrm>
            <a:off x="2035450" y="2875722"/>
            <a:ext cx="266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51E0-EFA9-498F-B077-4FD3956E2B44}"/>
              </a:ext>
            </a:extLst>
          </p:cNvPr>
          <p:cNvSpPr txBox="1"/>
          <p:nvPr/>
        </p:nvSpPr>
        <p:spPr>
          <a:xfrm>
            <a:off x="2353503" y="3732565"/>
            <a:ext cx="3776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KEANU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6BDE5-99CF-4E8E-A2F4-A679BBEAAE41}"/>
              </a:ext>
            </a:extLst>
          </p:cNvPr>
          <p:cNvSpPr txBox="1"/>
          <p:nvPr/>
        </p:nvSpPr>
        <p:spPr>
          <a:xfrm>
            <a:off x="7805530" y="5393635"/>
            <a:ext cx="337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AARON AKASH</a:t>
            </a:r>
          </a:p>
          <a:p>
            <a:r>
              <a:rPr lang="en-IN" dirty="0"/>
              <a:t>ABHIJEET.M.RAO</a:t>
            </a:r>
          </a:p>
          <a:p>
            <a:r>
              <a:rPr lang="en-IN" dirty="0"/>
              <a:t>ADITHYA AVINASH.E</a:t>
            </a:r>
          </a:p>
        </p:txBody>
      </p:sp>
    </p:spTree>
    <p:extLst>
      <p:ext uri="{BB962C8B-B14F-4D97-AF65-F5344CB8AC3E}">
        <p14:creationId xmlns:p14="http://schemas.microsoft.com/office/powerpoint/2010/main" val="40379886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E87-792B-485D-B13F-198C01C93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693" y="761654"/>
            <a:ext cx="8791575" cy="75316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609E-BBCE-4BBF-88CB-3DEF80FB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511" y="1810440"/>
            <a:ext cx="8791575" cy="4285905"/>
          </a:xfrm>
        </p:spPr>
        <p:txBody>
          <a:bodyPr>
            <a:normAutofit lnSpcReduction="10000"/>
          </a:bodyPr>
          <a:lstStyle/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Wouldn’t it be nice to be able to push a button to open or close a door? </a:t>
            </a:r>
          </a:p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Wouldn’t it be better to open the door immediately every time someone Is at the door instead of making them wait? </a:t>
            </a:r>
          </a:p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just does that and also captures who is in front of the door. </a:t>
            </a:r>
          </a:p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have the choice of letting a person in and out. </a:t>
            </a:r>
          </a:p>
        </p:txBody>
      </p:sp>
    </p:spTree>
    <p:extLst>
      <p:ext uri="{BB962C8B-B14F-4D97-AF65-F5344CB8AC3E}">
        <p14:creationId xmlns:p14="http://schemas.microsoft.com/office/powerpoint/2010/main" val="36505326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633-FBB9-43C8-B5D0-D03598C2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742" y="494304"/>
            <a:ext cx="3734941" cy="1432970"/>
          </a:xfrm>
        </p:spPr>
        <p:txBody>
          <a:bodyPr>
            <a:normAutofit/>
          </a:bodyPr>
          <a:lstStyle/>
          <a:p>
            <a:r>
              <a:rPr lang="en-IN" dirty="0"/>
              <a:t>Existing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8FCFC-8831-47A8-8F71-D14E5BF65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637" y="1959487"/>
            <a:ext cx="3734942" cy="372748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common door access system is the </a:t>
            </a:r>
            <a:r>
              <a:rPr lang="en-IN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card based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is the Biometric scanner.</a:t>
            </a:r>
          </a:p>
        </p:txBody>
      </p:sp>
      <p:sp>
        <p:nvSpPr>
          <p:cNvPr id="12" name="Round Diagonal Corner Rectangle 6">
            <a:extLst>
              <a:ext uri="{FF2B5EF4-FFF2-40B4-BE49-F238E27FC236}">
                <a16:creationId xmlns:a16="http://schemas.microsoft.com/office/drawing/2014/main" id="{5B7CB14F-7E68-4A39-94E2-0B523E60F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yellow&#10;&#10;Description automatically generated">
            <a:extLst>
              <a:ext uri="{FF2B5EF4-FFF2-40B4-BE49-F238E27FC236}">
                <a16:creationId xmlns:a16="http://schemas.microsoft.com/office/drawing/2014/main" id="{1717F374-EDC1-4DDE-AC52-AA9D190C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11" y="1136607"/>
            <a:ext cx="2206352" cy="2206352"/>
          </a:xfrm>
          <a:prstGeom prst="rect">
            <a:avLst/>
          </a:prstGeom>
        </p:spPr>
      </p:pic>
      <p:pic>
        <p:nvPicPr>
          <p:cNvPr id="5" name="Picture 4" descr="A picture containing monitor, wall, photo, screen&#10;&#10;Description automatically generated">
            <a:extLst>
              <a:ext uri="{FF2B5EF4-FFF2-40B4-BE49-F238E27FC236}">
                <a16:creationId xmlns:a16="http://schemas.microsoft.com/office/drawing/2014/main" id="{9E872BD6-5298-4AA6-878F-E6DF8664A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564" y="3507550"/>
            <a:ext cx="2323245" cy="2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003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1A0F-5E4E-4CBA-8FC6-36FC5FB4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702" y="742121"/>
            <a:ext cx="8791575" cy="673998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A5B3-2F4D-4EA6-9C28-CBA05A361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302" y="1601856"/>
            <a:ext cx="8791575" cy="465317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“push” button in front of the door is kept in front of the door.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 in front of the door pushes the button and gets captured by the camera.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notification is sent to the user’s mobile which Indicates that someone is at the door.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photo appears in the application used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then has the choice of opening and closing the door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36913724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27002-3198-48BC-86E0-77CC09FE4D7D}"/>
              </a:ext>
            </a:extLst>
          </p:cNvPr>
          <p:cNvSpPr/>
          <p:nvPr/>
        </p:nvSpPr>
        <p:spPr>
          <a:xfrm>
            <a:off x="2769705" y="3226075"/>
            <a:ext cx="2040835" cy="954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Push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27B21-446D-4A20-8B0A-1B5D55BCD51F}"/>
              </a:ext>
            </a:extLst>
          </p:cNvPr>
          <p:cNvSpPr/>
          <p:nvPr/>
        </p:nvSpPr>
        <p:spPr>
          <a:xfrm>
            <a:off x="5844209" y="3226075"/>
            <a:ext cx="2305878" cy="954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Raspberry 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B4638-9E47-474D-8C95-AF382DA29DCB}"/>
              </a:ext>
            </a:extLst>
          </p:cNvPr>
          <p:cNvSpPr/>
          <p:nvPr/>
        </p:nvSpPr>
        <p:spPr>
          <a:xfrm>
            <a:off x="9183756" y="3218619"/>
            <a:ext cx="2173356" cy="954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Camera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F8B5D3-D41A-4CD7-BA8B-DDAB5262487C}"/>
              </a:ext>
            </a:extLst>
          </p:cNvPr>
          <p:cNvSpPr/>
          <p:nvPr/>
        </p:nvSpPr>
        <p:spPr>
          <a:xfrm>
            <a:off x="5844209" y="4896678"/>
            <a:ext cx="2305878" cy="954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Cloud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7ABD3-AD34-4321-8F74-74EFA4517EE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997148" y="4180232"/>
            <a:ext cx="0" cy="716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92A2A-198A-468B-9CD2-9DDF910D6C90}"/>
              </a:ext>
            </a:extLst>
          </p:cNvPr>
          <p:cNvSpPr/>
          <p:nvPr/>
        </p:nvSpPr>
        <p:spPr>
          <a:xfrm>
            <a:off x="5844209" y="1555473"/>
            <a:ext cx="2305878" cy="954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Door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30E2F-F932-445A-8357-34A1CE55C35F}"/>
              </a:ext>
            </a:extLst>
          </p:cNvPr>
          <p:cNvSpPr/>
          <p:nvPr/>
        </p:nvSpPr>
        <p:spPr>
          <a:xfrm>
            <a:off x="9183756" y="4952999"/>
            <a:ext cx="2173356" cy="841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157C1B-19FF-41A3-9698-62DC19C71967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flipV="1">
            <a:off x="6997148" y="2509630"/>
            <a:ext cx="0" cy="71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37E5F2-EFA9-482B-B589-BF7D39DB2DB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10540" y="3703154"/>
            <a:ext cx="1033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388360-C389-4540-81FF-D120393D928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50087" y="3695698"/>
            <a:ext cx="1033669" cy="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E3DDD2-C781-4D9E-94D8-67227AE64DE7}"/>
              </a:ext>
            </a:extLst>
          </p:cNvPr>
          <p:cNvCxnSpPr>
            <a:stCxn id="7" idx="6"/>
            <a:endCxn id="16" idx="1"/>
          </p:cNvCxnSpPr>
          <p:nvPr/>
        </p:nvCxnSpPr>
        <p:spPr>
          <a:xfrm flipV="1">
            <a:off x="8150087" y="5373756"/>
            <a:ext cx="10336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08DDF3-13A1-42A5-95D3-4791B790F299}"/>
              </a:ext>
            </a:extLst>
          </p:cNvPr>
          <p:cNvSpPr txBox="1"/>
          <p:nvPr/>
        </p:nvSpPr>
        <p:spPr>
          <a:xfrm>
            <a:off x="2345635" y="649357"/>
            <a:ext cx="396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0283628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2CA-7C9B-44F8-B531-FE4D172B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11" y="868362"/>
            <a:ext cx="8791575" cy="731838"/>
          </a:xfrm>
        </p:spPr>
        <p:txBody>
          <a:bodyPr>
            <a:normAutofit fontScale="90000"/>
          </a:bodyPr>
          <a:lstStyle/>
          <a:p>
            <a:r>
              <a:rPr lang="en-IN" dirty="0"/>
              <a:t>Technology aspects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661A-A52B-41BE-A4BC-F0FD172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824" y="1693725"/>
            <a:ext cx="8791575" cy="466379"/>
          </a:xfrm>
        </p:spPr>
        <p:txBody>
          <a:bodyPr>
            <a:no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F5B7E-8D0C-4F13-BD63-C8A21238D988}"/>
              </a:ext>
            </a:extLst>
          </p:cNvPr>
          <p:cNvSpPr txBox="1"/>
          <p:nvPr/>
        </p:nvSpPr>
        <p:spPr>
          <a:xfrm>
            <a:off x="2790824" y="3843142"/>
            <a:ext cx="18871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FD95F-B80F-43E0-9906-119F1AE62FAB}"/>
              </a:ext>
            </a:extLst>
          </p:cNvPr>
          <p:cNvSpPr txBox="1"/>
          <p:nvPr/>
        </p:nvSpPr>
        <p:spPr>
          <a:xfrm>
            <a:off x="3734421" y="2531165"/>
            <a:ext cx="303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LOGITECH CAMERA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3E8D7-AFE3-4EE4-A1ED-CE713CC24C0B}"/>
              </a:ext>
            </a:extLst>
          </p:cNvPr>
          <p:cNvSpPr txBox="1"/>
          <p:nvPr/>
        </p:nvSpPr>
        <p:spPr>
          <a:xfrm>
            <a:off x="3734421" y="4691270"/>
            <a:ext cx="2478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FIREBASE CLOUD</a:t>
            </a:r>
          </a:p>
        </p:txBody>
      </p:sp>
      <p:pic>
        <p:nvPicPr>
          <p:cNvPr id="7" name="Picture 2" descr="Image result for raspberry pi">
            <a:extLst>
              <a:ext uri="{FF2B5EF4-FFF2-40B4-BE49-F238E27FC236}">
                <a16:creationId xmlns:a16="http://schemas.microsoft.com/office/drawing/2014/main" id="{8A3418DE-4FF3-47C9-8085-3E47295F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40" y="1759986"/>
            <a:ext cx="2358886" cy="16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logitech camera">
            <a:extLst>
              <a:ext uri="{FF2B5EF4-FFF2-40B4-BE49-F238E27FC236}">
                <a16:creationId xmlns:a16="http://schemas.microsoft.com/office/drawing/2014/main" id="{3E8ED902-79DB-4834-8AC5-B0F9F6EB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1759986"/>
            <a:ext cx="2491409" cy="16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BC880-3F8D-4B8F-9151-BC30F2780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41" y="3930484"/>
            <a:ext cx="2358886" cy="1947863"/>
          </a:xfrm>
          <a:prstGeom prst="rect">
            <a:avLst/>
          </a:prstGeom>
        </p:spPr>
      </p:pic>
      <p:pic>
        <p:nvPicPr>
          <p:cNvPr id="1026" name="Picture 2" descr="Image result for google firebase cloud">
            <a:extLst>
              <a:ext uri="{FF2B5EF4-FFF2-40B4-BE49-F238E27FC236}">
                <a16:creationId xmlns:a16="http://schemas.microsoft.com/office/drawing/2014/main" id="{1579C65C-9E9B-4A50-8974-D4D35D92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6" y="3940659"/>
            <a:ext cx="2589559" cy="19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456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6C2A-A4B3-4DC8-AEDE-3F2EDD9D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693" y="605528"/>
            <a:ext cx="8791575" cy="799202"/>
          </a:xfrm>
        </p:spPr>
        <p:txBody>
          <a:bodyPr>
            <a:normAutofit/>
          </a:bodyPr>
          <a:lstStyle/>
          <a:p>
            <a:r>
              <a:rPr lang="en-IN" sz="3000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82F63-E9A5-465B-A08A-21DECDFE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693" y="3708056"/>
            <a:ext cx="3172656" cy="598901"/>
          </a:xfrm>
        </p:spPr>
        <p:txBody>
          <a:bodyPr>
            <a:normAutofit lnSpcReduction="10000"/>
          </a:bodyPr>
          <a:lstStyle/>
          <a:p>
            <a:r>
              <a:rPr lang="en-IN" sz="30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F14CB-0FD7-4AE8-8A42-E193B337D806}"/>
              </a:ext>
            </a:extLst>
          </p:cNvPr>
          <p:cNvSpPr txBox="1"/>
          <p:nvPr/>
        </p:nvSpPr>
        <p:spPr>
          <a:xfrm>
            <a:off x="2769704" y="1696278"/>
            <a:ext cx="65200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CONTROL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PEOPLE VISITING CAN BE VIEWED.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7DD53-B1AE-44C9-AF20-0F19C7E958D0}"/>
              </a:ext>
            </a:extLst>
          </p:cNvPr>
          <p:cNvSpPr txBox="1"/>
          <p:nvPr/>
        </p:nvSpPr>
        <p:spPr>
          <a:xfrm>
            <a:off x="2776330" y="4744367"/>
            <a:ext cx="66393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DEPENDENCY ON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SAFETY CHECKS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629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C0CF-BEF3-423B-9657-E596E6B2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947" y="696084"/>
            <a:ext cx="6856758" cy="827916"/>
          </a:xfrm>
        </p:spPr>
        <p:txBody>
          <a:bodyPr>
            <a:normAutofit/>
          </a:bodyPr>
          <a:lstStyle/>
          <a:p>
            <a:r>
              <a:rPr lang="en-IN" sz="4300" dirty="0"/>
              <a:t>SCOPE OF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D9FF-287D-49A2-85B4-44A328DE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285" y="1945516"/>
            <a:ext cx="8791575" cy="4216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enhance security we can implement face recognition which can detect intruders.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MODIFIED TO ALLOW USERS TO USE THE APP AFTER AUTHORISATION WITH SPECIFIC ID’S.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SYSTEM CAN ALSO BE INTEGRATED WITH BURGLAR ALARM SYSTEMS IN ORDER TO DETECT A BREAK IN AND AUTOMATICALLY SEND A NOTIFICATION WITH A PHOTO OF THE INTRUDER TO THE CONCERNED AUTHORITIES.</a:t>
            </a:r>
          </a:p>
        </p:txBody>
      </p:sp>
    </p:spTree>
    <p:extLst>
      <p:ext uri="{BB962C8B-B14F-4D97-AF65-F5344CB8AC3E}">
        <p14:creationId xmlns:p14="http://schemas.microsoft.com/office/powerpoint/2010/main" val="10632894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9059-76BD-48C8-A582-10FD8405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47" y="2888974"/>
            <a:ext cx="3490706" cy="81977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0129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322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Project NAME :  </vt:lpstr>
      <vt:lpstr>introduction</vt:lpstr>
      <vt:lpstr>Existing systems</vt:lpstr>
      <vt:lpstr>Proposed system</vt:lpstr>
      <vt:lpstr>PowerPoint Presentation</vt:lpstr>
      <vt:lpstr>Technology aspects</vt:lpstr>
      <vt:lpstr>ADVANTAGES</vt:lpstr>
      <vt:lpstr>SCOPE OF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 </dc:title>
  <dc:creator>Madhu Rao</dc:creator>
  <cp:lastModifiedBy>Madhu Rao</cp:lastModifiedBy>
  <cp:revision>13</cp:revision>
  <dcterms:created xsi:type="dcterms:W3CDTF">2019-06-20T17:20:48Z</dcterms:created>
  <dcterms:modified xsi:type="dcterms:W3CDTF">2019-06-21T05:49:58Z</dcterms:modified>
</cp:coreProperties>
</file>