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79" r:id="rId9"/>
    <p:sldId id="280" r:id="rId10"/>
    <p:sldId id="278" r:id="rId11"/>
  </p:sldIdLst>
  <p:sldSz cx="9144000" cy="5143500" type="screen16x9"/>
  <p:notesSz cx="6858000" cy="9144000"/>
  <p:embeddedFontLst>
    <p:embeddedFont>
      <p:font typeface="Amatic SC" panose="020B0604020202020204" charset="-79"/>
      <p:regular r:id="rId13"/>
      <p:bold r:id="rId14"/>
    </p:embeddedFont>
    <p:embeddedFont>
      <p:font typeface="Cavea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2456A-DDC8-45D6-BD02-5D5FC7380BE5}">
  <a:tblStyle styleId="{BE92456A-DDC8-45D6-BD02-5D5FC7380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Amatic SC"/>
              <a:buNone/>
              <a:defRPr sz="3200" b="1">
                <a:solidFill>
                  <a:srgbClr val="1C4587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Font typeface="Caveat"/>
              <a:buChar char="•"/>
              <a:defRPr sz="2200">
                <a:solidFill>
                  <a:srgbClr val="1C4587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Smart Connected Sign Boards For Improved Road Safety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ctrTitle" idx="4294967295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4294967295"/>
          </p:nvPr>
        </p:nvSpPr>
        <p:spPr>
          <a:xfrm>
            <a:off x="1925050" y="2401975"/>
            <a:ext cx="535440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62" name="Google Shape;262;p33"/>
          <p:cNvSpPr/>
          <p:nvPr/>
        </p:nvSpPr>
        <p:spPr>
          <a:xfrm>
            <a:off x="1925049" y="547750"/>
            <a:ext cx="2077338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 idx="4294967295"/>
          </p:nvPr>
        </p:nvSpPr>
        <p:spPr>
          <a:xfrm>
            <a:off x="2204138" y="1028875"/>
            <a:ext cx="1411500" cy="687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294967295"/>
          </p:nvPr>
        </p:nvSpPr>
        <p:spPr>
          <a:xfrm>
            <a:off x="2061069" y="2426857"/>
            <a:ext cx="5354400" cy="14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W</a:t>
            </a:r>
            <a:r>
              <a:rPr lang="en" sz="4400" b="1" dirty="0"/>
              <a:t>e are NAVEEN PRAKAS</a:t>
            </a:r>
            <a:r>
              <a:rPr lang="en-IN" sz="4400" b="1"/>
              <a:t>H and  SHIVANII</a:t>
            </a:r>
            <a:endParaRPr lang="en-IN" sz="4400" b="1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925059" y="547745"/>
            <a:ext cx="1817263" cy="167442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461538" y="254051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conventional traffic sign boards</a:t>
            </a:r>
            <a:endParaRPr sz="4000" dirty="0"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412974" y="1001229"/>
            <a:ext cx="7540109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20000"/>
              </a:lnSpc>
              <a:buClr>
                <a:schemeClr val="dk1"/>
              </a:buClr>
              <a:buSzPts val="1100"/>
              <a:buNone/>
            </a:pPr>
            <a:br>
              <a:rPr lang="en-US" sz="2400" dirty="0"/>
            </a:br>
            <a:r>
              <a:rPr lang="en-US" sz="3600" dirty="0"/>
              <a:t>In present Systems the road signs and the speed limits are Static, Thus the road condition has to be updated manually. The speed  limit cannot </a:t>
            </a:r>
            <a:r>
              <a:rPr lang="en-IN" sz="3600" dirty="0"/>
              <a:t>be updated with respect to the road conditions in the conventional sign boards.</a:t>
            </a:r>
            <a:endParaRPr sz="3600" dirty="0"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 idx="4294967295"/>
          </p:nvPr>
        </p:nvSpPr>
        <p:spPr>
          <a:xfrm>
            <a:off x="1726194" y="268389"/>
            <a:ext cx="4874100" cy="9139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Proposed </a:t>
            </a:r>
            <a:r>
              <a:rPr lang="en-IN" sz="4400" dirty="0"/>
              <a:t>solution</a:t>
            </a:r>
            <a:endParaRPr sz="4400"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294967295"/>
          </p:nvPr>
        </p:nvSpPr>
        <p:spPr>
          <a:xfrm>
            <a:off x="1806950" y="1660848"/>
            <a:ext cx="4874100" cy="2600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2800" dirty="0"/>
              <a:t>The idea proposed is a system which has digital sign boards on which the signs can be changed dynamically. By using the Weather </a:t>
            </a:r>
            <a:r>
              <a:rPr lang="en-US" sz="2800" dirty="0" err="1"/>
              <a:t>Api</a:t>
            </a:r>
            <a:r>
              <a:rPr lang="en-US" sz="2800" dirty="0"/>
              <a:t> we can get the weather reports based on which we can set the speed limit to particular area. </a:t>
            </a:r>
            <a:endParaRPr sz="2800" dirty="0"/>
          </a:p>
        </p:txBody>
      </p:sp>
      <p:sp>
        <p:nvSpPr>
          <p:cNvPr id="89" name="Google Shape;89;p17"/>
          <p:cNvSpPr/>
          <p:nvPr/>
        </p:nvSpPr>
        <p:spPr>
          <a:xfrm>
            <a:off x="7337050" y="415456"/>
            <a:ext cx="1693301" cy="1715846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 rot="1472978">
            <a:off x="5687756" y="295181"/>
            <a:ext cx="989994" cy="96432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201082" y="45074"/>
            <a:ext cx="433447" cy="42119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 rot="2487249">
            <a:off x="6523357" y="1337919"/>
            <a:ext cx="308371" cy="2996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CC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>
              <a:buNone/>
            </a:pPr>
            <a:r>
              <a:rPr lang="en-US" sz="2800" dirty="0"/>
              <a:t>If there is rainfall then the roads will be slippery and the speed limit would be decreased. And if there is any change in the path , it can be updated  directly from the centralized  control center</a:t>
            </a:r>
            <a:br>
              <a:rPr lang="en-US" dirty="0"/>
            </a:b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519100" y="342123"/>
            <a:ext cx="6939000" cy="6410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4400" dirty="0"/>
              <a:t>Hardware required: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519100" y="1237861"/>
            <a:ext cx="6939000" cy="18269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NODEMCU (12-E)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DHT SENSOR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OLED DISPLAY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412974" y="1287950"/>
            <a:ext cx="7388903" cy="32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Arduino IDE</a:t>
            </a:r>
          </a:p>
          <a:p>
            <a:endParaRPr lang="en-IN" dirty="0"/>
          </a:p>
          <a:p>
            <a:r>
              <a:rPr lang="en-IN" dirty="0"/>
              <a:t>IBM cloud</a:t>
            </a:r>
          </a:p>
          <a:p>
            <a:endParaRPr lang="en-IN" dirty="0"/>
          </a:p>
          <a:p>
            <a:r>
              <a:rPr lang="en-IN" dirty="0"/>
              <a:t>MIT app inventor</a:t>
            </a:r>
          </a:p>
          <a:p>
            <a:pPr marL="88900" indent="0">
              <a:buNone/>
            </a:pPr>
            <a:r>
              <a:rPr lang="en-IN" dirty="0"/>
              <a:t>   </a:t>
            </a:r>
          </a:p>
          <a:p>
            <a:endParaRPr lang="en-IN" dirty="0"/>
          </a:p>
          <a:p>
            <a:pPr marL="88900" indent="0"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4000" dirty="0" err="1"/>
              <a:t>Softwares</a:t>
            </a:r>
            <a:r>
              <a:rPr lang="en-IN" sz="4000" dirty="0"/>
              <a:t> required:</a:t>
            </a: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09B-5D25-48FA-B96B-526D5A71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OVER CONVENTIONAL SIGN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7D5C-2926-49A3-9875-A47BF009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1775" y="1188423"/>
            <a:ext cx="7651360" cy="3236100"/>
          </a:xfrm>
        </p:spPr>
        <p:txBody>
          <a:bodyPr/>
          <a:lstStyle/>
          <a:p>
            <a:r>
              <a:rPr lang="en-IN" sz="2800" dirty="0"/>
              <a:t>Any change in route or road blockage can be let known in advance</a:t>
            </a:r>
          </a:p>
          <a:p>
            <a:endParaRPr lang="en-IN" sz="2800" dirty="0"/>
          </a:p>
          <a:p>
            <a:r>
              <a:rPr lang="en-IN" sz="2800" dirty="0"/>
              <a:t>Speed limit can be changed  dynamically with respect to the road conditions and climate</a:t>
            </a:r>
          </a:p>
          <a:p>
            <a:endParaRPr lang="en-IN" sz="2800" dirty="0"/>
          </a:p>
          <a:p>
            <a:r>
              <a:rPr lang="en-IN" sz="2800" dirty="0"/>
              <a:t>Reduces manual labour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8ABE-A905-45AD-B5E2-EEB3A03D9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79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A091-8E01-4138-A238-3318FBF6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62F55-95F6-49CE-8F94-F2996B658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A9D5E-33B3-468B-A41F-E5520329D495}"/>
              </a:ext>
            </a:extLst>
          </p:cNvPr>
          <p:cNvSpPr/>
          <p:nvPr/>
        </p:nvSpPr>
        <p:spPr>
          <a:xfrm>
            <a:off x="864302" y="2448964"/>
            <a:ext cx="1723053" cy="64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9874E-33FB-4581-A154-68F2087C5427}"/>
              </a:ext>
            </a:extLst>
          </p:cNvPr>
          <p:cNvSpPr/>
          <p:nvPr/>
        </p:nvSpPr>
        <p:spPr>
          <a:xfrm>
            <a:off x="3238536" y="2486287"/>
            <a:ext cx="181013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MCU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92B4F-4EB7-4625-9FFB-426BB03CA3E5}"/>
              </a:ext>
            </a:extLst>
          </p:cNvPr>
          <p:cNvSpPr/>
          <p:nvPr/>
        </p:nvSpPr>
        <p:spPr>
          <a:xfrm>
            <a:off x="6351037" y="2486287"/>
            <a:ext cx="205334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OLED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31FFA3-66F1-45FE-A145-E0658CFAA291}"/>
              </a:ext>
            </a:extLst>
          </p:cNvPr>
          <p:cNvSpPr/>
          <p:nvPr/>
        </p:nvSpPr>
        <p:spPr>
          <a:xfrm>
            <a:off x="3238535" y="1188098"/>
            <a:ext cx="1810139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IBM CLOUD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8B276-40C8-49E9-80B6-85AA3AC10EA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87355" y="2769315"/>
            <a:ext cx="651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4FD965-448C-4212-B018-0E858207D36C}"/>
              </a:ext>
            </a:extLst>
          </p:cNvPr>
          <p:cNvCxnSpPr>
            <a:cxnSpLocks/>
          </p:cNvCxnSpPr>
          <p:nvPr/>
        </p:nvCxnSpPr>
        <p:spPr>
          <a:xfrm flipH="1" flipV="1">
            <a:off x="3925891" y="1754155"/>
            <a:ext cx="1" cy="73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437927-E5BC-42E3-8B29-AA81183AF9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048675" y="2769316"/>
            <a:ext cx="130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CF18A-23B8-4AD9-8D0F-D876560DF93A}"/>
              </a:ext>
            </a:extLst>
          </p:cNvPr>
          <p:cNvSpPr/>
          <p:nvPr/>
        </p:nvSpPr>
        <p:spPr>
          <a:xfrm>
            <a:off x="6351037" y="558468"/>
            <a:ext cx="1905743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D8AD10-9F48-4549-B102-4E0CEB79C5FC}"/>
              </a:ext>
            </a:extLst>
          </p:cNvPr>
          <p:cNvCxnSpPr>
            <a:endCxn id="9" idx="3"/>
          </p:cNvCxnSpPr>
          <p:nvPr/>
        </p:nvCxnSpPr>
        <p:spPr>
          <a:xfrm flipH="1">
            <a:off x="5048674" y="1125894"/>
            <a:ext cx="1980387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2D1BF1-6535-4820-8A9D-9F8450F66DE9}"/>
              </a:ext>
            </a:extLst>
          </p:cNvPr>
          <p:cNvCxnSpPr/>
          <p:nvPr/>
        </p:nvCxnSpPr>
        <p:spPr>
          <a:xfrm>
            <a:off x="4260980" y="1754155"/>
            <a:ext cx="0" cy="73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15042"/>
      </p:ext>
    </p:extLst>
  </p:cSld>
  <p:clrMapOvr>
    <a:masterClrMapping/>
  </p:clrMapOvr>
</p:sld>
</file>

<file path=ppt/theme/theme1.xml><?xml version="1.0" encoding="utf-8"?>
<a:theme xmlns:a="http://schemas.openxmlformats.org/drawingml/2006/main" name="K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187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Caveat</vt:lpstr>
      <vt:lpstr>Arial</vt:lpstr>
      <vt:lpstr>Amatic SC</vt:lpstr>
      <vt:lpstr>Kate template</vt:lpstr>
      <vt:lpstr>Smart Connected Sign Boards For Improved Road Safety</vt:lpstr>
      <vt:lpstr>Hello!</vt:lpstr>
      <vt:lpstr>conventional traffic sign boards</vt:lpstr>
      <vt:lpstr>Proposed solution</vt:lpstr>
      <vt:lpstr>PowerPoint Presentation</vt:lpstr>
      <vt:lpstr>Hardware required:</vt:lpstr>
      <vt:lpstr>Softwares required:</vt:lpstr>
      <vt:lpstr>ADVANTAGES OVER CONVENTIONAL SIGN BOARDS</vt:lpstr>
      <vt:lpstr>FLOW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Connected Sign Boards For Improved Road Safety</dc:title>
  <dc:creator>HP</dc:creator>
  <cp:lastModifiedBy>HP</cp:lastModifiedBy>
  <cp:revision>14</cp:revision>
  <dcterms:modified xsi:type="dcterms:W3CDTF">2019-06-21T09:05:22Z</dcterms:modified>
</cp:coreProperties>
</file>