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08" r:id="rId4"/>
  </p:sldMasterIdLst>
  <p:notesMasterIdLst>
    <p:notesMasterId r:id="rId26"/>
  </p:notesMasterIdLst>
  <p:handoutMasterIdLst>
    <p:handoutMasterId r:id="rId27"/>
  </p:handoutMasterIdLst>
  <p:sldIdLst>
    <p:sldId id="256" r:id="rId5"/>
    <p:sldId id="261" r:id="rId6"/>
    <p:sldId id="259" r:id="rId7"/>
    <p:sldId id="262" r:id="rId8"/>
    <p:sldId id="263" r:id="rId9"/>
    <p:sldId id="264" r:id="rId10"/>
    <p:sldId id="265" r:id="rId11"/>
    <p:sldId id="266" r:id="rId12"/>
    <p:sldId id="267" r:id="rId13"/>
    <p:sldId id="268" r:id="rId14"/>
    <p:sldId id="272" r:id="rId15"/>
    <p:sldId id="273" r:id="rId16"/>
    <p:sldId id="274" r:id="rId17"/>
    <p:sldId id="275" r:id="rId18"/>
    <p:sldId id="276" r:id="rId19"/>
    <p:sldId id="278" r:id="rId20"/>
    <p:sldId id="279" r:id="rId21"/>
    <p:sldId id="270" r:id="rId22"/>
    <p:sldId id="271" r:id="rId23"/>
    <p:sldId id="269" r:id="rId24"/>
    <p:sldId id="26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74DCB8-472E-4561-97EE-AE7EF8DE1410}" v="2" dt="2019-06-21T05:34:58.8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rtl="0">
            <a:lnSpc>
              <a:spcPct val="100000"/>
            </a:lnSpc>
          </a:pPr>
          <a:r>
            <a:rPr lang="en-US" sz="3000">
              <a:latin typeface="Calibri Light"/>
              <a:cs typeface="Calibri Light"/>
            </a:rPr>
            <a:t>Arduino</a:t>
          </a:r>
          <a:r>
            <a:rPr lang="en-US" sz="3000" b="0" i="0" u="none" strike="noStrike" cap="none" baseline="0" noProof="0"/>
            <a:t> UNO</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a:cs typeface="Calibri Light"/>
            </a:rPr>
            <a:t>GPS Module</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DB8AA7FE-1DDC-4450-BDA3-B475B802114F}">
      <dgm:prSet phldrT="[Text]"/>
      <dgm:spPr/>
      <dgm:t>
        <a:bodyPr/>
        <a:lstStyle/>
        <a:p>
          <a:pPr>
            <a:lnSpc>
              <a:spcPct val="100000"/>
            </a:lnSpc>
          </a:pPr>
          <a:r>
            <a:rPr lang="en-US">
              <a:cs typeface="Calibri Light"/>
            </a:rPr>
            <a:t>GSM/GPRS Module </a:t>
          </a:r>
        </a:p>
      </dgm:t>
    </dgm:pt>
    <dgm:pt modelId="{E89E74F9-01DB-4102-81C0-2AA304D3C90E}" type="parTrans" cxnId="{083D7713-FF0C-4A7D-921E-B96EE86DF5DE}">
      <dgm:prSet/>
      <dgm:spPr/>
    </dgm:pt>
    <dgm:pt modelId="{ECD06907-195B-472C-B223-B67D6937BC5C}" type="sibTrans" cxnId="{083D7713-FF0C-4A7D-921E-B96EE86DF5DE}">
      <dgm:prSet/>
      <dgm:spPr/>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55F93E94-FB3C-4AB8-873B-9623495436CB}" type="pres">
      <dgm:prSet presAssocID="{0BEF68B8-1228-47BB-83B5-7B9CD1E3F84E}" presName="text_2" presStyleLbl="node1" presStyleIdx="1" presStyleCnt="3">
        <dgm:presLayoutVars>
          <dgm:bulletEnabled val="1"/>
        </dgm:presLayoutVars>
      </dgm:prSet>
      <dgm:spPr/>
    </dgm:pt>
    <dgm:pt modelId="{D810ED63-7EBB-40EC-BEB2-699ACAF4FEA8}"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CD809A55-79E5-4BFD-A813-59D99C6670A7}" type="pres">
      <dgm:prSet presAssocID="{DB8AA7FE-1DDC-4450-BDA3-B475B802114F}" presName="text_3" presStyleLbl="node1" presStyleIdx="2" presStyleCnt="3">
        <dgm:presLayoutVars>
          <dgm:bulletEnabled val="1"/>
        </dgm:presLayoutVars>
      </dgm:prSet>
      <dgm:spPr/>
    </dgm:pt>
    <dgm:pt modelId="{F4ADF59D-BF20-4DF8-A4F0-BE69908A4F0A}" type="pres">
      <dgm:prSet presAssocID="{DB8AA7FE-1DDC-4450-BDA3-B475B802114F}" presName="accent_3" presStyleCnt="0"/>
      <dgm:spPr/>
    </dgm:pt>
    <dgm:pt modelId="{C6D2D7CD-C926-40CC-BF7B-3D5846E2F6BD}" type="pres">
      <dgm:prSet presAssocID="{DB8AA7FE-1DDC-4450-BDA3-B475B802114F}" presName="accentRepeatNode" presStyleLbl="solidFgAcc1" presStyleIdx="2" presStyleCnt="3"/>
      <dgm:spPr/>
    </dgm:pt>
  </dgm:ptLst>
  <dgm:cxnLst>
    <dgm:cxn modelId="{083D7713-FF0C-4A7D-921E-B96EE86DF5DE}" srcId="{7E5AA53B-3EEE-4DE4-BB81-9044890C2946}" destId="{DB8AA7FE-1DDC-4450-BDA3-B475B802114F}" srcOrd="2" destOrd="0" parTransId="{E89E74F9-01DB-4102-81C0-2AA304D3C90E}" sibTransId="{ECD06907-195B-472C-B223-B67D6937BC5C}"/>
    <dgm:cxn modelId="{BDCAE62B-AF32-45B4-8251-12B070B5F62F}" type="presOf" srcId="{6750AC01-D39D-4F3A-9DC8-2A211EE986A2}" destId="{58319267-C71E-43C9-94E1-827D0616C7A7}"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EDEF4F82-1237-4639-A0F7-385C1897CE66}" srcId="{7E5AA53B-3EEE-4DE4-BB81-9044890C2946}" destId="{0BEF68B8-1228-47BB-83B5-7B9CD1E3F84E}" srcOrd="1" destOrd="0" parTransId="{ED3A4BC2-B75A-4952-A38B-A42B5995DF05}" sibTransId="{FD949706-EDCC-4ADC-8EDF-8EDA49C92325}"/>
    <dgm:cxn modelId="{4F65CC8F-B5A8-40BE-A32B-05862B543D6A}" type="presOf" srcId="{7E5AA53B-3EEE-4DE4-BB81-9044890C2946}" destId="{57806726-6E60-4ACC-9C1C-7DF9CC365A10}" srcOrd="0" destOrd="0" presId="urn:microsoft.com/office/officeart/2008/layout/VerticalCurvedList"/>
    <dgm:cxn modelId="{205D2C9B-6C69-4BA5-904A-EDFAC11191B0}" type="presOf" srcId="{CA077D98-8478-47EA-B6A9-99ACE60C64D4}" destId="{D79B43FC-100B-4A0D-A4D5-0D2D04B99064}" srcOrd="0" destOrd="0" presId="urn:microsoft.com/office/officeart/2008/layout/VerticalCurvedList"/>
    <dgm:cxn modelId="{27E413A4-C110-4462-8186-843E239EFA29}" type="presOf" srcId="{0BEF68B8-1228-47BB-83B5-7B9CD1E3F84E}" destId="{55F93E94-FB3C-4AB8-873B-9623495436CB}" srcOrd="0" destOrd="0" presId="urn:microsoft.com/office/officeart/2008/layout/VerticalCurvedList"/>
    <dgm:cxn modelId="{636C0CB6-99E0-470D-9474-2448393B517E}" type="presOf" srcId="{DB8AA7FE-1DDC-4450-BDA3-B475B802114F}" destId="{CD809A55-79E5-4BFD-A813-59D99C6670A7}" srcOrd="0" destOrd="0" presId="urn:microsoft.com/office/officeart/2008/layout/VerticalCurvedList"/>
    <dgm:cxn modelId="{28E09014-1226-4B0C-858B-912D32E077C4}" type="presParOf" srcId="{57806726-6E60-4ACC-9C1C-7DF9CC365A10}" destId="{90561C55-3C6E-4D53-85E1-2C50BCDDA392}" srcOrd="0" destOrd="0" presId="urn:microsoft.com/office/officeart/2008/layout/VerticalCurvedList"/>
    <dgm:cxn modelId="{BD1A6AD3-1C60-47EA-B937-61568D70A3DF}" type="presParOf" srcId="{90561C55-3C6E-4D53-85E1-2C50BCDDA392}" destId="{B6CD42EC-5AD4-4004-AE5B-47EDA668DAA8}" srcOrd="0" destOrd="0" presId="urn:microsoft.com/office/officeart/2008/layout/VerticalCurvedList"/>
    <dgm:cxn modelId="{ABBD5934-DA0C-4381-8331-54D4DD94E56A}" type="presParOf" srcId="{B6CD42EC-5AD4-4004-AE5B-47EDA668DAA8}" destId="{963B8EE3-40CC-4A0A-B420-D0BF920973CE}" srcOrd="0" destOrd="0" presId="urn:microsoft.com/office/officeart/2008/layout/VerticalCurvedList"/>
    <dgm:cxn modelId="{01E0F7E8-1A28-4F46-B39B-D0D2A23FD614}" type="presParOf" srcId="{B6CD42EC-5AD4-4004-AE5B-47EDA668DAA8}" destId="{D79B43FC-100B-4A0D-A4D5-0D2D04B99064}" srcOrd="1" destOrd="0" presId="urn:microsoft.com/office/officeart/2008/layout/VerticalCurvedList"/>
    <dgm:cxn modelId="{EA658D83-E839-4D22-947B-6D40A687A992}" type="presParOf" srcId="{B6CD42EC-5AD4-4004-AE5B-47EDA668DAA8}" destId="{3CAD8DA1-8D53-445C-ACE8-D8449E4F0F55}" srcOrd="2" destOrd="0" presId="urn:microsoft.com/office/officeart/2008/layout/VerticalCurvedList"/>
    <dgm:cxn modelId="{3E5164D0-F123-4755-BECD-86B323C1E975}" type="presParOf" srcId="{B6CD42EC-5AD4-4004-AE5B-47EDA668DAA8}" destId="{429CABD1-4116-474B-81BF-735E2CA9DD00}" srcOrd="3" destOrd="0" presId="urn:microsoft.com/office/officeart/2008/layout/VerticalCurvedList"/>
    <dgm:cxn modelId="{501A7BC4-87C9-43F6-A01F-EA847390DA58}" type="presParOf" srcId="{90561C55-3C6E-4D53-85E1-2C50BCDDA392}" destId="{58319267-C71E-43C9-94E1-827D0616C7A7}" srcOrd="1" destOrd="0" presId="urn:microsoft.com/office/officeart/2008/layout/VerticalCurvedList"/>
    <dgm:cxn modelId="{9E6D7CD2-4C85-40C6-BA3A-0CD2E79190DA}" type="presParOf" srcId="{90561C55-3C6E-4D53-85E1-2C50BCDDA392}" destId="{79F9B8A9-2412-4B74-84A9-69422DB81CDC}" srcOrd="2" destOrd="0" presId="urn:microsoft.com/office/officeart/2008/layout/VerticalCurvedList"/>
    <dgm:cxn modelId="{BF00A381-F833-47A7-8CC5-5B7CC36DB095}" type="presParOf" srcId="{79F9B8A9-2412-4B74-84A9-69422DB81CDC}" destId="{07CB3071-D555-47DA-A36A-69EB91531FD8}" srcOrd="0" destOrd="0" presId="urn:microsoft.com/office/officeart/2008/layout/VerticalCurvedList"/>
    <dgm:cxn modelId="{1CE67AB9-B953-43BE-997A-2D65E43918BD}" type="presParOf" srcId="{90561C55-3C6E-4D53-85E1-2C50BCDDA392}" destId="{55F93E94-FB3C-4AB8-873B-9623495436CB}" srcOrd="3" destOrd="0" presId="urn:microsoft.com/office/officeart/2008/layout/VerticalCurvedList"/>
    <dgm:cxn modelId="{D2A167B3-1922-4B71-A259-61296A21B765}" type="presParOf" srcId="{90561C55-3C6E-4D53-85E1-2C50BCDDA392}" destId="{D810ED63-7EBB-40EC-BEB2-699ACAF4FEA8}" srcOrd="4" destOrd="0" presId="urn:microsoft.com/office/officeart/2008/layout/VerticalCurvedList"/>
    <dgm:cxn modelId="{D099630B-11CA-42CC-8A4A-1B1A94E00402}" type="presParOf" srcId="{D810ED63-7EBB-40EC-BEB2-699ACAF4FEA8}" destId="{3F8116AC-FAC3-4E95-9865-93CCFEB191B9}" srcOrd="0" destOrd="0" presId="urn:microsoft.com/office/officeart/2008/layout/VerticalCurvedList"/>
    <dgm:cxn modelId="{BE14087C-E2BE-4F62-B09A-670DD2215AC1}" type="presParOf" srcId="{90561C55-3C6E-4D53-85E1-2C50BCDDA392}" destId="{CD809A55-79E5-4BFD-A813-59D99C6670A7}" srcOrd="5" destOrd="0" presId="urn:microsoft.com/office/officeart/2008/layout/VerticalCurvedList"/>
    <dgm:cxn modelId="{034071A9-43B4-44A3-A5DC-66FF92DB4DE1}" type="presParOf" srcId="{90561C55-3C6E-4D53-85E1-2C50BCDDA392}" destId="{F4ADF59D-BF20-4DF8-A4F0-BE69908A4F0A}" srcOrd="6" destOrd="0" presId="urn:microsoft.com/office/officeart/2008/layout/VerticalCurvedList"/>
    <dgm:cxn modelId="{685C9D85-FD69-4D57-A7B5-4DC9A652CFD8}" type="presParOf" srcId="{F4ADF59D-BF20-4DF8-A4F0-BE69908A4F0A}" destId="{C6D2D7CD-C926-40CC-BF7B-3D5846E2F6BD}"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5AA53B-3EEE-4DE4-BB81-9044890C2946}" type="doc">
      <dgm:prSet loTypeId="urn:microsoft.com/office/officeart/2018/5/layout/IconLeafLabelList" loCatId="icon" qsTypeId="urn:microsoft.com/office/officeart/2005/8/quickstyle/simple1" qsCatId="simple" csTypeId="urn:microsoft.com/office/officeart/2018/5/colors/Iconchunking_neutralicon_accent3_2" csCatId="accent3" phldr="1"/>
      <dgm:spPr/>
      <dgm:t>
        <a:bodyPr/>
        <a:lstStyle/>
        <a:p>
          <a:endParaRPr lang="en-US"/>
        </a:p>
      </dgm:t>
    </dgm:pt>
    <dgm:pt modelId="{3CD865A3-BAD0-4BC8-9AB4-3F6541CC4A03}">
      <dgm:prSet phldrT="[Text]" phldr="0"/>
      <dgm:spPr/>
      <dgm:t>
        <a:bodyPr/>
        <a:lstStyle/>
        <a:p>
          <a:pPr>
            <a:lnSpc>
              <a:spcPct val="100000"/>
            </a:lnSpc>
            <a:defRPr cap="all"/>
          </a:pPr>
          <a:r>
            <a:rPr lang="en-US" b="0" i="0" u="none" strike="noStrike" cap="none" baseline="0" noProof="0"/>
            <a:t>Arduino IDE</a:t>
          </a:r>
          <a:endParaRPr lang="en-US" b="0" i="0" u="none" strike="noStrike" cap="none" baseline="0" noProof="0">
            <a:latin typeface="Calibri Light"/>
            <a:cs typeface="Calibri Light"/>
          </a:endParaRPr>
        </a:p>
      </dgm:t>
    </dgm:pt>
    <dgm:pt modelId="{603CF7FF-568A-407F-B979-B77A544BD6FF}" type="parTrans" cxnId="{1B661F0D-4CAF-4765-BB93-E7482823B29B}">
      <dgm:prSet/>
      <dgm:spPr/>
    </dgm:pt>
    <dgm:pt modelId="{D63A7786-36A8-4645-A302-E0E0DB3C7DB1}" type="sibTrans" cxnId="{1B661F0D-4CAF-4765-BB93-E7482823B29B}">
      <dgm:prSet/>
      <dgm:spPr/>
    </dgm:pt>
    <dgm:pt modelId="{3D7203E5-C8D9-4E0D-A8FF-0B9B3B4FDD09}">
      <dgm:prSet phldrT="[Text]" phldr="0"/>
      <dgm:spPr/>
      <dgm:t>
        <a:bodyPr/>
        <a:lstStyle/>
        <a:p>
          <a:pPr>
            <a:lnSpc>
              <a:spcPct val="100000"/>
            </a:lnSpc>
            <a:defRPr cap="all"/>
          </a:pPr>
          <a:r>
            <a:rPr lang="en-US" b="0" i="0" u="none" strike="noStrike" cap="none" baseline="0" noProof="0"/>
            <a:t>Android (MIT app Inventor)</a:t>
          </a:r>
          <a:r>
            <a:rPr lang="en-US">
              <a:cs typeface="Calibri Light"/>
            </a:rPr>
            <a:t> </a:t>
          </a:r>
          <a:endParaRPr lang="en-US"/>
        </a:p>
      </dgm:t>
    </dgm:pt>
    <dgm:pt modelId="{3CE05261-846E-420F-9798-7A4792C34440}" type="parTrans" cxnId="{7182BC5D-D736-4646-92BB-35921C11C6EC}">
      <dgm:prSet/>
      <dgm:spPr/>
    </dgm:pt>
    <dgm:pt modelId="{EF8C612F-53CF-4940-8B3F-3B877BAE85B1}" type="sibTrans" cxnId="{7182BC5D-D736-4646-92BB-35921C11C6EC}">
      <dgm:prSet/>
      <dgm:spPr/>
    </dgm:pt>
    <dgm:pt modelId="{9E6C2916-6CD9-412B-8550-C5756BA346DC}" type="pres">
      <dgm:prSet presAssocID="{7E5AA53B-3EEE-4DE4-BB81-9044890C2946}" presName="root" presStyleCnt="0">
        <dgm:presLayoutVars>
          <dgm:dir/>
          <dgm:resizeHandles val="exact"/>
        </dgm:presLayoutVars>
      </dgm:prSet>
      <dgm:spPr/>
    </dgm:pt>
    <dgm:pt modelId="{1EC8E56E-A829-4F82-99EA-F967F8E1CFA2}" type="pres">
      <dgm:prSet presAssocID="{3CD865A3-BAD0-4BC8-9AB4-3F6541CC4A03}" presName="compNode" presStyleCnt="0"/>
      <dgm:spPr/>
    </dgm:pt>
    <dgm:pt modelId="{ED7E447A-8E1B-48C7-98F5-66EFD9A34A53}" type="pres">
      <dgm:prSet presAssocID="{3CD865A3-BAD0-4BC8-9AB4-3F6541CC4A03}" presName="iconBgRect" presStyleLbl="bgShp" presStyleIdx="0" presStyleCnt="2"/>
      <dgm:spPr>
        <a:prstGeom prst="round2DiagRect">
          <a:avLst>
            <a:gd name="adj1" fmla="val 29727"/>
            <a:gd name="adj2" fmla="val 0"/>
          </a:avLst>
        </a:prstGeom>
      </dgm:spPr>
    </dgm:pt>
    <dgm:pt modelId="{103B2F38-AB9D-4137-9082-E97B5EEDFDC3}" type="pres">
      <dgm:prSet presAssocID="{3CD865A3-BAD0-4BC8-9AB4-3F6541CC4A0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36FE8867-AE0D-4F19-89DD-8C49A3310BA0}" type="pres">
      <dgm:prSet presAssocID="{3CD865A3-BAD0-4BC8-9AB4-3F6541CC4A03}" presName="spaceRect" presStyleCnt="0"/>
      <dgm:spPr/>
    </dgm:pt>
    <dgm:pt modelId="{2865E0F3-DEC1-4AB3-914E-EE95C6768AAF}" type="pres">
      <dgm:prSet presAssocID="{3CD865A3-BAD0-4BC8-9AB4-3F6541CC4A03}" presName="textRect" presStyleLbl="revTx" presStyleIdx="0" presStyleCnt="2">
        <dgm:presLayoutVars>
          <dgm:chMax val="1"/>
          <dgm:chPref val="1"/>
        </dgm:presLayoutVars>
      </dgm:prSet>
      <dgm:spPr/>
    </dgm:pt>
    <dgm:pt modelId="{85411619-635B-4C1D-8C26-5C81F7441AB8}" type="pres">
      <dgm:prSet presAssocID="{D63A7786-36A8-4645-A302-E0E0DB3C7DB1}" presName="sibTrans" presStyleCnt="0"/>
      <dgm:spPr/>
    </dgm:pt>
    <dgm:pt modelId="{78C6452B-709A-4B14-925F-B17BF118F2C5}" type="pres">
      <dgm:prSet presAssocID="{3D7203E5-C8D9-4E0D-A8FF-0B9B3B4FDD09}" presName="compNode" presStyleCnt="0"/>
      <dgm:spPr/>
    </dgm:pt>
    <dgm:pt modelId="{331787F7-D96A-41A2-957C-61BF21E7B966}" type="pres">
      <dgm:prSet presAssocID="{3D7203E5-C8D9-4E0D-A8FF-0B9B3B4FDD09}" presName="iconBgRect" presStyleLbl="bgShp" presStyleIdx="1" presStyleCnt="2"/>
      <dgm:spPr>
        <a:prstGeom prst="round2DiagRect">
          <a:avLst>
            <a:gd name="adj1" fmla="val 29727"/>
            <a:gd name="adj2" fmla="val 0"/>
          </a:avLst>
        </a:prstGeom>
      </dgm:spPr>
    </dgm:pt>
    <dgm:pt modelId="{A21D0141-D089-466B-ADA1-410A9D4A3D1D}" type="pres">
      <dgm:prSet presAssocID="{3D7203E5-C8D9-4E0D-A8FF-0B9B3B4FDD0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1D6C2A7B-163A-4172-A60C-18E3616B157B}" type="pres">
      <dgm:prSet presAssocID="{3D7203E5-C8D9-4E0D-A8FF-0B9B3B4FDD09}" presName="spaceRect" presStyleCnt="0"/>
      <dgm:spPr/>
    </dgm:pt>
    <dgm:pt modelId="{1721EE4A-AFDE-4C3C-8618-6D12B367BB57}" type="pres">
      <dgm:prSet presAssocID="{3D7203E5-C8D9-4E0D-A8FF-0B9B3B4FDD09}" presName="textRect" presStyleLbl="revTx" presStyleIdx="1" presStyleCnt="2">
        <dgm:presLayoutVars>
          <dgm:chMax val="1"/>
          <dgm:chPref val="1"/>
        </dgm:presLayoutVars>
      </dgm:prSet>
      <dgm:spPr/>
    </dgm:pt>
  </dgm:ptLst>
  <dgm:cxnLst>
    <dgm:cxn modelId="{3856BD01-9958-4CE6-B0FD-409637266420}" type="presOf" srcId="{3CD865A3-BAD0-4BC8-9AB4-3F6541CC4A03}" destId="{2865E0F3-DEC1-4AB3-914E-EE95C6768AAF}" srcOrd="0" destOrd="0" presId="urn:microsoft.com/office/officeart/2018/5/layout/IconLeafLabelList"/>
    <dgm:cxn modelId="{1B661F0D-4CAF-4765-BB93-E7482823B29B}" srcId="{7E5AA53B-3EEE-4DE4-BB81-9044890C2946}" destId="{3CD865A3-BAD0-4BC8-9AB4-3F6541CC4A03}" srcOrd="0" destOrd="0" parTransId="{603CF7FF-568A-407F-B979-B77A544BD6FF}" sibTransId="{D63A7786-36A8-4645-A302-E0E0DB3C7DB1}"/>
    <dgm:cxn modelId="{7182BC5D-D736-4646-92BB-35921C11C6EC}" srcId="{7E5AA53B-3EEE-4DE4-BB81-9044890C2946}" destId="{3D7203E5-C8D9-4E0D-A8FF-0B9B3B4FDD09}" srcOrd="1" destOrd="0" parTransId="{3CE05261-846E-420F-9798-7A4792C34440}" sibTransId="{EF8C612F-53CF-4940-8B3F-3B877BAE85B1}"/>
    <dgm:cxn modelId="{8A182160-70BD-407E-A79E-301C489E8B5E}" type="presOf" srcId="{7E5AA53B-3EEE-4DE4-BB81-9044890C2946}" destId="{9E6C2916-6CD9-412B-8550-C5756BA346DC}" srcOrd="0" destOrd="0" presId="urn:microsoft.com/office/officeart/2018/5/layout/IconLeafLabelList"/>
    <dgm:cxn modelId="{6DCF25A9-FEEA-421F-BF2A-A460E445B66F}" type="presOf" srcId="{3D7203E5-C8D9-4E0D-A8FF-0B9B3B4FDD09}" destId="{1721EE4A-AFDE-4C3C-8618-6D12B367BB57}" srcOrd="0" destOrd="0" presId="urn:microsoft.com/office/officeart/2018/5/layout/IconLeafLabelList"/>
    <dgm:cxn modelId="{FC9C1D4A-FB04-482E-A0F4-76CE00DD3B59}" type="presParOf" srcId="{9E6C2916-6CD9-412B-8550-C5756BA346DC}" destId="{1EC8E56E-A829-4F82-99EA-F967F8E1CFA2}" srcOrd="0" destOrd="0" presId="urn:microsoft.com/office/officeart/2018/5/layout/IconLeafLabelList"/>
    <dgm:cxn modelId="{363D68B1-B485-4B0F-B7DE-3AFF7C4BD8AD}" type="presParOf" srcId="{1EC8E56E-A829-4F82-99EA-F967F8E1CFA2}" destId="{ED7E447A-8E1B-48C7-98F5-66EFD9A34A53}" srcOrd="0" destOrd="0" presId="urn:microsoft.com/office/officeart/2018/5/layout/IconLeafLabelList"/>
    <dgm:cxn modelId="{D6E5D506-EA8E-48BB-BE94-4E8064093C01}" type="presParOf" srcId="{1EC8E56E-A829-4F82-99EA-F967F8E1CFA2}" destId="{103B2F38-AB9D-4137-9082-E97B5EEDFDC3}" srcOrd="1" destOrd="0" presId="urn:microsoft.com/office/officeart/2018/5/layout/IconLeafLabelList"/>
    <dgm:cxn modelId="{A6584D52-A254-4F2F-80EB-9BB8A979761C}" type="presParOf" srcId="{1EC8E56E-A829-4F82-99EA-F967F8E1CFA2}" destId="{36FE8867-AE0D-4F19-89DD-8C49A3310BA0}" srcOrd="2" destOrd="0" presId="urn:microsoft.com/office/officeart/2018/5/layout/IconLeafLabelList"/>
    <dgm:cxn modelId="{4716F5E3-83B3-4F79-8B7A-13A0A5D996FA}" type="presParOf" srcId="{1EC8E56E-A829-4F82-99EA-F967F8E1CFA2}" destId="{2865E0F3-DEC1-4AB3-914E-EE95C6768AAF}" srcOrd="3" destOrd="0" presId="urn:microsoft.com/office/officeart/2018/5/layout/IconLeafLabelList"/>
    <dgm:cxn modelId="{593651A3-9A15-4E4A-9E11-3585D082A48C}" type="presParOf" srcId="{9E6C2916-6CD9-412B-8550-C5756BA346DC}" destId="{85411619-635B-4C1D-8C26-5C81F7441AB8}" srcOrd="1" destOrd="0" presId="urn:microsoft.com/office/officeart/2018/5/layout/IconLeafLabelList"/>
    <dgm:cxn modelId="{9667516A-4573-48C3-80B9-95314C94B289}" type="presParOf" srcId="{9E6C2916-6CD9-412B-8550-C5756BA346DC}" destId="{78C6452B-709A-4B14-925F-B17BF118F2C5}" srcOrd="2" destOrd="0" presId="urn:microsoft.com/office/officeart/2018/5/layout/IconLeafLabelList"/>
    <dgm:cxn modelId="{3332F030-8DEA-4456-B13D-BA355A60ECFC}" type="presParOf" srcId="{78C6452B-709A-4B14-925F-B17BF118F2C5}" destId="{331787F7-D96A-41A2-957C-61BF21E7B966}" srcOrd="0" destOrd="0" presId="urn:microsoft.com/office/officeart/2018/5/layout/IconLeafLabelList"/>
    <dgm:cxn modelId="{89413D7A-43B6-4498-B301-B7BA89C1387C}" type="presParOf" srcId="{78C6452B-709A-4B14-925F-B17BF118F2C5}" destId="{A21D0141-D089-466B-ADA1-410A9D4A3D1D}" srcOrd="1" destOrd="0" presId="urn:microsoft.com/office/officeart/2018/5/layout/IconLeafLabelList"/>
    <dgm:cxn modelId="{92CB5CCA-1CEE-433B-9305-E97908FBB3E6}" type="presParOf" srcId="{78C6452B-709A-4B14-925F-B17BF118F2C5}" destId="{1D6C2A7B-163A-4172-A60C-18E3616B157B}" srcOrd="2" destOrd="0" presId="urn:microsoft.com/office/officeart/2018/5/layout/IconLeafLabelList"/>
    <dgm:cxn modelId="{42CCEE4D-9D64-4F74-AF01-75E18B56442B}" type="presParOf" srcId="{78C6452B-709A-4B14-925F-B17BF118F2C5}" destId="{1721EE4A-AFDE-4C3C-8618-6D12B367BB57}" srcOrd="3" destOrd="0" presId="urn:microsoft.com/office/officeart/2018/5/layout/IconLeaf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6350" cap="flat" cmpd="sng" algn="ctr">
          <a:solidFill>
            <a:schemeClr val="accent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96568" y="356393"/>
          <a:ext cx="6310391" cy="712787"/>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6360" rIns="86360" bIns="86360" numCol="1" spcCol="1270" anchor="ctr" anchorCtr="0">
          <a:noAutofit/>
        </a:bodyPr>
        <a:lstStyle/>
        <a:p>
          <a:pPr marL="0" lvl="0" indent="0" algn="l" defTabSz="1511300" rtl="0">
            <a:lnSpc>
              <a:spcPct val="100000"/>
            </a:lnSpc>
            <a:spcBef>
              <a:spcPct val="0"/>
            </a:spcBef>
            <a:spcAft>
              <a:spcPct val="35000"/>
            </a:spcAft>
            <a:buNone/>
          </a:pPr>
          <a:r>
            <a:rPr lang="en-US" sz="3400" kern="1200">
              <a:latin typeface="Calibri Light"/>
              <a:cs typeface="Calibri Light"/>
            </a:rPr>
            <a:t>Arduino</a:t>
          </a:r>
          <a:r>
            <a:rPr lang="en-US" sz="3400" b="0" i="0" u="none" strike="noStrike" kern="1200" cap="none" baseline="0" noProof="0"/>
            <a:t> UNO</a:t>
          </a:r>
        </a:p>
      </dsp:txBody>
      <dsp:txXfrm>
        <a:off x="496568" y="356393"/>
        <a:ext cx="6310391" cy="712787"/>
      </dsp:txXfrm>
    </dsp:sp>
    <dsp:sp modelId="{07CB3071-D555-47DA-A36A-69EB91531FD8}">
      <dsp:nvSpPr>
        <dsp:cNvPr id="0" name=""/>
        <dsp:cNvSpPr/>
      </dsp:nvSpPr>
      <dsp:spPr>
        <a:xfrm>
          <a:off x="51076" y="267295"/>
          <a:ext cx="890984" cy="890984"/>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5F93E94-FB3C-4AB8-873B-9623495436CB}">
      <dsp:nvSpPr>
        <dsp:cNvPr id="0" name=""/>
        <dsp:cNvSpPr/>
      </dsp:nvSpPr>
      <dsp:spPr>
        <a:xfrm>
          <a:off x="755666" y="1425575"/>
          <a:ext cx="6051292" cy="712787"/>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6360" rIns="86360" bIns="86360" numCol="1" spcCol="1270" anchor="ctr" anchorCtr="0">
          <a:noAutofit/>
        </a:bodyPr>
        <a:lstStyle/>
        <a:p>
          <a:pPr marL="0" lvl="0" indent="0" algn="l" defTabSz="1511300">
            <a:lnSpc>
              <a:spcPct val="100000"/>
            </a:lnSpc>
            <a:spcBef>
              <a:spcPct val="0"/>
            </a:spcBef>
            <a:spcAft>
              <a:spcPct val="35000"/>
            </a:spcAft>
            <a:buNone/>
          </a:pPr>
          <a:r>
            <a:rPr lang="en-US" sz="3400" kern="1200">
              <a:cs typeface="Calibri Light"/>
            </a:rPr>
            <a:t>GPS Module</a:t>
          </a:r>
        </a:p>
      </dsp:txBody>
      <dsp:txXfrm>
        <a:off x="755666" y="1425575"/>
        <a:ext cx="6051292" cy="712787"/>
      </dsp:txXfrm>
    </dsp:sp>
    <dsp:sp modelId="{3F8116AC-FAC3-4E95-9865-93CCFEB191B9}">
      <dsp:nvSpPr>
        <dsp:cNvPr id="0" name=""/>
        <dsp:cNvSpPr/>
      </dsp:nvSpPr>
      <dsp:spPr>
        <a:xfrm>
          <a:off x="310174" y="1336476"/>
          <a:ext cx="890984" cy="890984"/>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D809A55-79E5-4BFD-A813-59D99C6670A7}">
      <dsp:nvSpPr>
        <dsp:cNvPr id="0" name=""/>
        <dsp:cNvSpPr/>
      </dsp:nvSpPr>
      <dsp:spPr>
        <a:xfrm>
          <a:off x="496568" y="2494756"/>
          <a:ext cx="6310391" cy="712787"/>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6360" rIns="86360" bIns="86360" numCol="1" spcCol="1270" anchor="ctr" anchorCtr="0">
          <a:noAutofit/>
        </a:bodyPr>
        <a:lstStyle/>
        <a:p>
          <a:pPr marL="0" lvl="0" indent="0" algn="l" defTabSz="1511300">
            <a:lnSpc>
              <a:spcPct val="100000"/>
            </a:lnSpc>
            <a:spcBef>
              <a:spcPct val="0"/>
            </a:spcBef>
            <a:spcAft>
              <a:spcPct val="35000"/>
            </a:spcAft>
            <a:buNone/>
          </a:pPr>
          <a:r>
            <a:rPr lang="en-US" sz="3400" kern="1200">
              <a:cs typeface="Calibri Light"/>
            </a:rPr>
            <a:t>GSM/GPRS Module </a:t>
          </a:r>
        </a:p>
      </dsp:txBody>
      <dsp:txXfrm>
        <a:off x="496568" y="2494756"/>
        <a:ext cx="6310391" cy="712787"/>
      </dsp:txXfrm>
    </dsp:sp>
    <dsp:sp modelId="{C6D2D7CD-C926-40CC-BF7B-3D5846E2F6BD}">
      <dsp:nvSpPr>
        <dsp:cNvPr id="0" name=""/>
        <dsp:cNvSpPr/>
      </dsp:nvSpPr>
      <dsp:spPr>
        <a:xfrm>
          <a:off x="51076" y="2405658"/>
          <a:ext cx="890984" cy="890984"/>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7E447A-8E1B-48C7-98F5-66EFD9A34A53}">
      <dsp:nvSpPr>
        <dsp:cNvPr id="0" name=""/>
        <dsp:cNvSpPr/>
      </dsp:nvSpPr>
      <dsp:spPr>
        <a:xfrm>
          <a:off x="438994" y="117419"/>
          <a:ext cx="1269562" cy="126956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3B2F38-AB9D-4137-9082-E97B5EEDFDC3}">
      <dsp:nvSpPr>
        <dsp:cNvPr id="0" name=""/>
        <dsp:cNvSpPr/>
      </dsp:nvSpPr>
      <dsp:spPr>
        <a:xfrm>
          <a:off x="709557" y="387982"/>
          <a:ext cx="728437" cy="728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65E0F3-DEC1-4AB3-914E-EE95C6768AAF}">
      <dsp:nvSpPr>
        <dsp:cNvPr id="0" name=""/>
        <dsp:cNvSpPr/>
      </dsp:nvSpPr>
      <dsp:spPr>
        <a:xfrm>
          <a:off x="33151" y="1782419"/>
          <a:ext cx="20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b="0" i="0" u="none" strike="noStrike" kern="1200" cap="none" baseline="0" noProof="0"/>
            <a:t>Arduino IDE</a:t>
          </a:r>
          <a:endParaRPr lang="en-US" sz="2300" b="0" i="0" u="none" strike="noStrike" kern="1200" cap="none" baseline="0" noProof="0">
            <a:latin typeface="Calibri Light"/>
            <a:cs typeface="Calibri Light"/>
          </a:endParaRPr>
        </a:p>
      </dsp:txBody>
      <dsp:txXfrm>
        <a:off x="33151" y="1782419"/>
        <a:ext cx="2081250" cy="720000"/>
      </dsp:txXfrm>
    </dsp:sp>
    <dsp:sp modelId="{331787F7-D96A-41A2-957C-61BF21E7B966}">
      <dsp:nvSpPr>
        <dsp:cNvPr id="0" name=""/>
        <dsp:cNvSpPr/>
      </dsp:nvSpPr>
      <dsp:spPr>
        <a:xfrm>
          <a:off x="2884463" y="117419"/>
          <a:ext cx="1269562" cy="126956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1D0141-D089-466B-ADA1-410A9D4A3D1D}">
      <dsp:nvSpPr>
        <dsp:cNvPr id="0" name=""/>
        <dsp:cNvSpPr/>
      </dsp:nvSpPr>
      <dsp:spPr>
        <a:xfrm>
          <a:off x="3155026" y="387982"/>
          <a:ext cx="728437" cy="728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21EE4A-AFDE-4C3C-8618-6D12B367BB57}">
      <dsp:nvSpPr>
        <dsp:cNvPr id="0" name=""/>
        <dsp:cNvSpPr/>
      </dsp:nvSpPr>
      <dsp:spPr>
        <a:xfrm>
          <a:off x="2478619" y="1782419"/>
          <a:ext cx="20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b="0" i="0" u="none" strike="noStrike" kern="1200" cap="none" baseline="0" noProof="0"/>
            <a:t>Android (MIT app Inventor)</a:t>
          </a:r>
          <a:r>
            <a:rPr lang="en-US" sz="2300" kern="1200">
              <a:cs typeface="Calibri Light"/>
            </a:rPr>
            <a:t> </a:t>
          </a:r>
          <a:endParaRPr lang="en-US" sz="2300" kern="1200"/>
        </a:p>
      </dsp:txBody>
      <dsp:txXfrm>
        <a:off x="2478619" y="1782419"/>
        <a:ext cx="2081250" cy="72000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6/22/2019</a:t>
            </a:fld>
            <a:endParaRPr lang="en-US"/>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6/22/2019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a:p>
        </p:txBody>
      </p:sp>
    </p:spTree>
    <p:extLst>
      <p:ext uri="{BB962C8B-B14F-4D97-AF65-F5344CB8AC3E}">
        <p14:creationId xmlns:p14="http://schemas.microsoft.com/office/powerpoint/2010/main" val="3505115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a:p>
        </p:txBody>
      </p:sp>
    </p:spTree>
    <p:extLst>
      <p:ext uri="{BB962C8B-B14F-4D97-AF65-F5344CB8AC3E}">
        <p14:creationId xmlns:p14="http://schemas.microsoft.com/office/powerpoint/2010/main" val="3336209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6B3AB32-59DF-41F1-9618-EDFBF5049629}" type="slidenum">
              <a:rPr lang="en-US" smtClean="0"/>
              <a:t>18</a:t>
            </a:fld>
            <a:endParaRPr lang="en-US"/>
          </a:p>
        </p:txBody>
      </p:sp>
    </p:spTree>
    <p:extLst>
      <p:ext uri="{BB962C8B-B14F-4D97-AF65-F5344CB8AC3E}">
        <p14:creationId xmlns:p14="http://schemas.microsoft.com/office/powerpoint/2010/main" val="3041530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21</a:t>
            </a:fld>
            <a:endParaRPr lang="en-US"/>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smtClean="0"/>
              <a:pPr/>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348853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390815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185553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515277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260196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6/22/2019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861312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6/22/2019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007130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6/22/2019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116581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78559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909963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027097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6/22/2019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62127277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642257" y="3590819"/>
            <a:ext cx="6939722" cy="2671888"/>
          </a:xfrm>
        </p:spPr>
        <p:txBody>
          <a:bodyPr anchor="ctr">
            <a:normAutofit/>
          </a:bodyPr>
          <a:lstStyle/>
          <a:p>
            <a:pPr algn="r"/>
            <a:r>
              <a:rPr lang="en-US" dirty="0">
                <a:cs typeface="Calibri Light"/>
              </a:rPr>
              <a:t>CHILD TRACKER WITH EMERGENCY NOTIFIER</a:t>
            </a:r>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0375" r="7310"/>
          <a:stretch/>
        </p:blipFill>
        <p:spPr>
          <a:xfrm>
            <a:off x="6492113" y="10"/>
            <a:ext cx="5699887" cy="405923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p:spPr>
      </p:pic>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350B9-357A-480D-ACFD-4943ED141585}"/>
              </a:ext>
            </a:extLst>
          </p:cNvPr>
          <p:cNvSpPr>
            <a:spLocks noGrp="1"/>
          </p:cNvSpPr>
          <p:nvPr>
            <p:ph type="title"/>
          </p:nvPr>
        </p:nvSpPr>
        <p:spPr/>
        <p:txBody>
          <a:bodyPr/>
          <a:lstStyle/>
          <a:p>
            <a:r>
              <a:rPr lang="en-US">
                <a:cs typeface="Calibri Light"/>
              </a:rPr>
              <a:t>Connection between Node MCU and GPS module</a:t>
            </a:r>
          </a:p>
        </p:txBody>
      </p:sp>
      <p:pic>
        <p:nvPicPr>
          <p:cNvPr id="3" name="Picture 3" descr="A picture containing screenshot&#10;&#10;Description generated with high confidence">
            <a:extLst>
              <a:ext uri="{FF2B5EF4-FFF2-40B4-BE49-F238E27FC236}">
                <a16:creationId xmlns:a16="http://schemas.microsoft.com/office/drawing/2014/main" id="{815EA4EC-4975-461E-978D-F8213C5AB3F7}"/>
              </a:ext>
            </a:extLst>
          </p:cNvPr>
          <p:cNvPicPr>
            <a:picLocks noChangeAspect="1"/>
          </p:cNvPicPr>
          <p:nvPr/>
        </p:nvPicPr>
        <p:blipFill>
          <a:blip r:embed="rId2"/>
          <a:stretch>
            <a:fillRect/>
          </a:stretch>
        </p:blipFill>
        <p:spPr>
          <a:xfrm>
            <a:off x="5642977" y="1689330"/>
            <a:ext cx="6062595" cy="4241340"/>
          </a:xfrm>
          <a:prstGeom prst="rect">
            <a:avLst/>
          </a:prstGeom>
        </p:spPr>
      </p:pic>
      <p:sp>
        <p:nvSpPr>
          <p:cNvPr id="5" name="TextBox 4">
            <a:extLst>
              <a:ext uri="{FF2B5EF4-FFF2-40B4-BE49-F238E27FC236}">
                <a16:creationId xmlns:a16="http://schemas.microsoft.com/office/drawing/2014/main" id="{15691419-6120-4B01-8C9F-229C9A47A155}"/>
              </a:ext>
            </a:extLst>
          </p:cNvPr>
          <p:cNvSpPr txBox="1"/>
          <p:nvPr/>
        </p:nvSpPr>
        <p:spPr>
          <a:xfrm>
            <a:off x="1237989" y="2459277"/>
            <a:ext cx="3609582"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2400">
                <a:cs typeface="Calibri"/>
              </a:rPr>
              <a:t>Connect Vcc of GPS to 3v3 of Node MCU</a:t>
            </a:r>
            <a:endParaRPr lang="en-US" sz="2400" dirty="0">
              <a:cs typeface="Calibri"/>
            </a:endParaRPr>
          </a:p>
          <a:p>
            <a:pPr marL="285750" indent="-285750" algn="just">
              <a:buFont typeface="Arial"/>
              <a:buChar char="•"/>
            </a:pPr>
            <a:r>
              <a:rPr lang="en-US" sz="2400">
                <a:cs typeface="Calibri"/>
              </a:rPr>
              <a:t>GND to GND</a:t>
            </a:r>
            <a:endParaRPr lang="en-US" sz="2400" dirty="0">
              <a:cs typeface="Calibri"/>
            </a:endParaRPr>
          </a:p>
          <a:p>
            <a:pPr marL="285750" indent="-285750" algn="just">
              <a:buFont typeface="Arial,Sans-Serif"/>
              <a:buChar char="•"/>
            </a:pPr>
            <a:r>
              <a:rPr lang="en-US" sz="2400">
                <a:ea typeface="+mn-lt"/>
                <a:cs typeface="+mn-lt"/>
              </a:rPr>
              <a:t>Connect RX of GPS to  D2 pin on Node MCU</a:t>
            </a:r>
          </a:p>
          <a:p>
            <a:pPr marL="285750" indent="-285750" algn="just">
              <a:buFont typeface="Arial,Sans-Serif"/>
              <a:buChar char="•"/>
            </a:pPr>
            <a:r>
              <a:rPr lang="en-US" sz="2400">
                <a:ea typeface="+mn-lt"/>
                <a:cs typeface="+mn-lt"/>
              </a:rPr>
              <a:t>Connect TX of GPS to  D1 pin on Node MCU.  </a:t>
            </a:r>
          </a:p>
          <a:p>
            <a:pPr marL="285750" indent="-285750" algn="just">
              <a:buFont typeface="Arial"/>
              <a:buChar char="•"/>
            </a:pPr>
            <a:endParaRPr lang="en-US" sz="2400" dirty="0">
              <a:cs typeface="Calibri"/>
            </a:endParaRPr>
          </a:p>
          <a:p>
            <a:pPr marL="285750" indent="-285750" algn="just">
              <a:buFont typeface="Arial"/>
              <a:buChar char="•"/>
            </a:pPr>
            <a:endParaRPr lang="en-US" sz="2400" dirty="0">
              <a:cs typeface="Calibri"/>
            </a:endParaRPr>
          </a:p>
        </p:txBody>
      </p:sp>
    </p:spTree>
    <p:extLst>
      <p:ext uri="{BB962C8B-B14F-4D97-AF65-F5344CB8AC3E}">
        <p14:creationId xmlns:p14="http://schemas.microsoft.com/office/powerpoint/2010/main" val="519621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1FF29-65FF-418F-B03B-E6290B2C269F}"/>
              </a:ext>
            </a:extLst>
          </p:cNvPr>
          <p:cNvSpPr>
            <a:spLocks noGrp="1"/>
          </p:cNvSpPr>
          <p:nvPr>
            <p:ph type="title"/>
          </p:nvPr>
        </p:nvSpPr>
        <p:spPr>
          <a:xfrm>
            <a:off x="838200" y="154111"/>
            <a:ext cx="10515600" cy="886900"/>
          </a:xfrm>
        </p:spPr>
        <p:txBody>
          <a:bodyPr/>
          <a:lstStyle/>
          <a:p>
            <a:r>
              <a:rPr lang="en-US" dirty="0"/>
              <a:t>ARDUINO CODE:</a:t>
            </a:r>
            <a:endParaRPr lang="en-IN" dirty="0"/>
          </a:p>
        </p:txBody>
      </p:sp>
      <p:pic>
        <p:nvPicPr>
          <p:cNvPr id="4" name="Picture 3">
            <a:extLst>
              <a:ext uri="{FF2B5EF4-FFF2-40B4-BE49-F238E27FC236}">
                <a16:creationId xmlns:a16="http://schemas.microsoft.com/office/drawing/2014/main" id="{E7EF3F38-09CF-4ABA-B65A-B7AE449D6574}"/>
              </a:ext>
            </a:extLst>
          </p:cNvPr>
          <p:cNvPicPr>
            <a:picLocks noChangeAspect="1"/>
          </p:cNvPicPr>
          <p:nvPr/>
        </p:nvPicPr>
        <p:blipFill>
          <a:blip r:embed="rId2"/>
          <a:stretch>
            <a:fillRect/>
          </a:stretch>
        </p:blipFill>
        <p:spPr>
          <a:xfrm>
            <a:off x="419100" y="1446520"/>
            <a:ext cx="11353800" cy="5299573"/>
          </a:xfrm>
          <a:prstGeom prst="rect">
            <a:avLst/>
          </a:prstGeom>
        </p:spPr>
      </p:pic>
    </p:spTree>
    <p:extLst>
      <p:ext uri="{BB962C8B-B14F-4D97-AF65-F5344CB8AC3E}">
        <p14:creationId xmlns:p14="http://schemas.microsoft.com/office/powerpoint/2010/main" val="3071280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AA568E-3BB2-425D-A448-EEEE5A3BBD4D}"/>
              </a:ext>
            </a:extLst>
          </p:cNvPr>
          <p:cNvPicPr>
            <a:picLocks noChangeAspect="1"/>
          </p:cNvPicPr>
          <p:nvPr/>
        </p:nvPicPr>
        <p:blipFill>
          <a:blip r:embed="rId2"/>
          <a:stretch>
            <a:fillRect/>
          </a:stretch>
        </p:blipFill>
        <p:spPr>
          <a:xfrm>
            <a:off x="513055" y="691940"/>
            <a:ext cx="10544151" cy="5474120"/>
          </a:xfrm>
          <a:prstGeom prst="rect">
            <a:avLst/>
          </a:prstGeom>
        </p:spPr>
      </p:pic>
    </p:spTree>
    <p:extLst>
      <p:ext uri="{BB962C8B-B14F-4D97-AF65-F5344CB8AC3E}">
        <p14:creationId xmlns:p14="http://schemas.microsoft.com/office/powerpoint/2010/main" val="4276243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AD6AF9-31D3-45B7-9EB0-DB81B9C58738}"/>
              </a:ext>
            </a:extLst>
          </p:cNvPr>
          <p:cNvPicPr>
            <a:picLocks noChangeAspect="1"/>
          </p:cNvPicPr>
          <p:nvPr/>
        </p:nvPicPr>
        <p:blipFill>
          <a:blip r:embed="rId2"/>
          <a:stretch>
            <a:fillRect/>
          </a:stretch>
        </p:blipFill>
        <p:spPr>
          <a:xfrm>
            <a:off x="792480" y="756961"/>
            <a:ext cx="10607040" cy="5344078"/>
          </a:xfrm>
          <a:prstGeom prst="rect">
            <a:avLst/>
          </a:prstGeom>
        </p:spPr>
      </p:pic>
    </p:spTree>
    <p:extLst>
      <p:ext uri="{BB962C8B-B14F-4D97-AF65-F5344CB8AC3E}">
        <p14:creationId xmlns:p14="http://schemas.microsoft.com/office/powerpoint/2010/main" val="2556346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F1D8E4-F23A-4CA4-8DF0-0BAB6B7A2FFD}"/>
              </a:ext>
            </a:extLst>
          </p:cNvPr>
          <p:cNvPicPr>
            <a:picLocks noChangeAspect="1"/>
          </p:cNvPicPr>
          <p:nvPr/>
        </p:nvPicPr>
        <p:blipFill>
          <a:blip r:embed="rId2"/>
          <a:stretch>
            <a:fillRect/>
          </a:stretch>
        </p:blipFill>
        <p:spPr>
          <a:xfrm>
            <a:off x="970671" y="711124"/>
            <a:ext cx="9411285" cy="5985098"/>
          </a:xfrm>
          <a:prstGeom prst="rect">
            <a:avLst/>
          </a:prstGeom>
        </p:spPr>
      </p:pic>
    </p:spTree>
    <p:extLst>
      <p:ext uri="{BB962C8B-B14F-4D97-AF65-F5344CB8AC3E}">
        <p14:creationId xmlns:p14="http://schemas.microsoft.com/office/powerpoint/2010/main" val="2450866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C02928-26DE-4EFE-90CC-AE46A8596DB4}"/>
              </a:ext>
            </a:extLst>
          </p:cNvPr>
          <p:cNvPicPr>
            <a:picLocks noChangeAspect="1"/>
          </p:cNvPicPr>
          <p:nvPr/>
        </p:nvPicPr>
        <p:blipFill>
          <a:blip r:embed="rId2"/>
          <a:stretch>
            <a:fillRect/>
          </a:stretch>
        </p:blipFill>
        <p:spPr>
          <a:xfrm>
            <a:off x="829993" y="502920"/>
            <a:ext cx="10142807" cy="5852160"/>
          </a:xfrm>
          <a:prstGeom prst="rect">
            <a:avLst/>
          </a:prstGeom>
        </p:spPr>
      </p:pic>
    </p:spTree>
    <p:extLst>
      <p:ext uri="{BB962C8B-B14F-4D97-AF65-F5344CB8AC3E}">
        <p14:creationId xmlns:p14="http://schemas.microsoft.com/office/powerpoint/2010/main" val="2015654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E3D7-8CB6-48BA-9BE1-9593E99F5079}"/>
              </a:ext>
            </a:extLst>
          </p:cNvPr>
          <p:cNvSpPr>
            <a:spLocks noGrp="1"/>
          </p:cNvSpPr>
          <p:nvPr>
            <p:ph type="title"/>
          </p:nvPr>
        </p:nvSpPr>
        <p:spPr/>
        <p:txBody>
          <a:bodyPr/>
          <a:lstStyle/>
          <a:p>
            <a:r>
              <a:rPr lang="en-US" dirty="0">
                <a:solidFill>
                  <a:srgbClr val="002060"/>
                </a:solidFill>
                <a:latin typeface="Gill Sans MT" panose="020B0502020104020203" pitchFamily="34" charset="0"/>
              </a:rPr>
              <a:t>NODE RED FLOW:</a:t>
            </a:r>
            <a:endParaRPr lang="en-IN" dirty="0">
              <a:solidFill>
                <a:srgbClr val="002060"/>
              </a:solidFill>
              <a:latin typeface="Gill Sans MT" panose="020B0502020104020203" pitchFamily="34" charset="0"/>
            </a:endParaRPr>
          </a:p>
        </p:txBody>
      </p:sp>
      <p:pic>
        <p:nvPicPr>
          <p:cNvPr id="3" name="Picture 2">
            <a:extLst>
              <a:ext uri="{FF2B5EF4-FFF2-40B4-BE49-F238E27FC236}">
                <a16:creationId xmlns:a16="http://schemas.microsoft.com/office/drawing/2014/main" id="{07C9B00F-5586-4DAA-B182-75AE4270F47F}"/>
              </a:ext>
            </a:extLst>
          </p:cNvPr>
          <p:cNvPicPr>
            <a:picLocks noChangeAspect="1"/>
          </p:cNvPicPr>
          <p:nvPr/>
        </p:nvPicPr>
        <p:blipFill>
          <a:blip r:embed="rId2"/>
          <a:stretch>
            <a:fillRect/>
          </a:stretch>
        </p:blipFill>
        <p:spPr>
          <a:xfrm>
            <a:off x="592015" y="1488723"/>
            <a:ext cx="10761785" cy="5193431"/>
          </a:xfrm>
          <a:prstGeom prst="rect">
            <a:avLst/>
          </a:prstGeom>
        </p:spPr>
      </p:pic>
    </p:spTree>
    <p:extLst>
      <p:ext uri="{BB962C8B-B14F-4D97-AF65-F5344CB8AC3E}">
        <p14:creationId xmlns:p14="http://schemas.microsoft.com/office/powerpoint/2010/main" val="191286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684A0-3DCD-42F1-9CD3-A070D91C51BB}"/>
              </a:ext>
            </a:extLst>
          </p:cNvPr>
          <p:cNvSpPr>
            <a:spLocks noGrp="1"/>
          </p:cNvSpPr>
          <p:nvPr>
            <p:ph type="title"/>
          </p:nvPr>
        </p:nvSpPr>
        <p:spPr>
          <a:xfrm>
            <a:off x="838200" y="365126"/>
            <a:ext cx="10515600" cy="760290"/>
          </a:xfrm>
        </p:spPr>
        <p:txBody>
          <a:bodyPr/>
          <a:lstStyle/>
          <a:p>
            <a:r>
              <a:rPr lang="en-US" dirty="0">
                <a:latin typeface="Britannic Bold" panose="020B0903060703020204" pitchFamily="34" charset="0"/>
              </a:rPr>
              <a:t>MIT CODE:</a:t>
            </a:r>
            <a:endParaRPr lang="en-IN" dirty="0">
              <a:latin typeface="Britannic Bold" panose="020B0903060703020204" pitchFamily="34" charset="0"/>
            </a:endParaRPr>
          </a:p>
        </p:txBody>
      </p:sp>
      <p:pic>
        <p:nvPicPr>
          <p:cNvPr id="3" name="Picture 2">
            <a:extLst>
              <a:ext uri="{FF2B5EF4-FFF2-40B4-BE49-F238E27FC236}">
                <a16:creationId xmlns:a16="http://schemas.microsoft.com/office/drawing/2014/main" id="{D3731E48-A50D-4220-92B8-DF16D009545F}"/>
              </a:ext>
            </a:extLst>
          </p:cNvPr>
          <p:cNvPicPr>
            <a:picLocks noChangeAspect="1"/>
          </p:cNvPicPr>
          <p:nvPr/>
        </p:nvPicPr>
        <p:blipFill>
          <a:blip r:embed="rId2"/>
          <a:stretch>
            <a:fillRect/>
          </a:stretch>
        </p:blipFill>
        <p:spPr>
          <a:xfrm>
            <a:off x="689317" y="1125416"/>
            <a:ext cx="11024382" cy="5557639"/>
          </a:xfrm>
          <a:prstGeom prst="rect">
            <a:avLst/>
          </a:prstGeom>
        </p:spPr>
      </p:pic>
    </p:spTree>
    <p:extLst>
      <p:ext uri="{BB962C8B-B14F-4D97-AF65-F5344CB8AC3E}">
        <p14:creationId xmlns:p14="http://schemas.microsoft.com/office/powerpoint/2010/main" val="2374343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14E7E-B81E-4C18-86DF-620B38B6DABB}"/>
              </a:ext>
            </a:extLst>
          </p:cNvPr>
          <p:cNvSpPr>
            <a:spLocks noGrp="1"/>
          </p:cNvSpPr>
          <p:nvPr>
            <p:ph type="title"/>
          </p:nvPr>
        </p:nvSpPr>
        <p:spPr>
          <a:xfrm>
            <a:off x="648929" y="629266"/>
            <a:ext cx="6586491" cy="1676603"/>
          </a:xfrm>
        </p:spPr>
        <p:txBody>
          <a:bodyPr vert="horz" lIns="91440" tIns="45720" rIns="91440" bIns="45720" rtlCol="0" anchor="ctr">
            <a:normAutofit/>
          </a:bodyPr>
          <a:lstStyle/>
          <a:p>
            <a:r>
              <a:rPr lang="en-US" b="1" dirty="0">
                <a:solidFill>
                  <a:srgbClr val="FF0000"/>
                </a:solidFill>
                <a:latin typeface="Bradley Hand ITC" panose="03070402050302030203" pitchFamily="66" charset="0"/>
              </a:rPr>
              <a:t>MIT App inventor</a:t>
            </a:r>
          </a:p>
        </p:txBody>
      </p:sp>
      <p:sp>
        <p:nvSpPr>
          <p:cNvPr id="5" name="TextBox 4">
            <a:extLst>
              <a:ext uri="{FF2B5EF4-FFF2-40B4-BE49-F238E27FC236}">
                <a16:creationId xmlns:a16="http://schemas.microsoft.com/office/drawing/2014/main" id="{1EA76B53-B16B-4172-9147-6C1BB4DBCEDB}"/>
              </a:ext>
            </a:extLst>
          </p:cNvPr>
          <p:cNvSpPr txBox="1"/>
          <p:nvPr/>
        </p:nvSpPr>
        <p:spPr>
          <a:xfrm>
            <a:off x="648930" y="2438400"/>
            <a:ext cx="6586489" cy="378541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defTabSz="914400">
              <a:lnSpc>
                <a:spcPct val="90000"/>
              </a:lnSpc>
              <a:spcAft>
                <a:spcPts val="600"/>
              </a:spcAft>
            </a:pPr>
            <a:r>
              <a:rPr lang="en-US" sz="4000"/>
              <a:t>SCREEN 1</a:t>
            </a:r>
            <a:endParaRPr lang="en-US" sz="4000">
              <a:cs typeface="Calibri"/>
            </a:endParaRPr>
          </a:p>
          <a:p>
            <a:pPr marL="285750" indent="-228600" defTabSz="914400">
              <a:lnSpc>
                <a:spcPct val="90000"/>
              </a:lnSpc>
              <a:spcAft>
                <a:spcPts val="600"/>
              </a:spcAft>
              <a:buFont typeface="Arial" panose="020B0604020202020204" pitchFamily="34" charset="0"/>
              <a:buChar char="•"/>
            </a:pPr>
            <a:r>
              <a:rPr lang="en-US" sz="4000"/>
              <a:t>Contains a Label</a:t>
            </a:r>
            <a:endParaRPr lang="en-US" sz="4000">
              <a:cs typeface="Calibri"/>
            </a:endParaRPr>
          </a:p>
          <a:p>
            <a:pPr marL="285750" indent="-228600" defTabSz="914400">
              <a:lnSpc>
                <a:spcPct val="90000"/>
              </a:lnSpc>
              <a:spcAft>
                <a:spcPts val="600"/>
              </a:spcAft>
              <a:buFont typeface="Arial" panose="020B0604020202020204" pitchFamily="34" charset="0"/>
              <a:buChar char="•"/>
            </a:pPr>
            <a:r>
              <a:rPr lang="en-US" sz="4000"/>
              <a:t>Button to screen 2</a:t>
            </a:r>
            <a:endParaRPr lang="en-US" sz="4000">
              <a:cs typeface="Calibri"/>
            </a:endParaRPr>
          </a:p>
        </p:txBody>
      </p:sp>
      <p:pic>
        <p:nvPicPr>
          <p:cNvPr id="4" name="Picture 3">
            <a:extLst>
              <a:ext uri="{FF2B5EF4-FFF2-40B4-BE49-F238E27FC236}">
                <a16:creationId xmlns:a16="http://schemas.microsoft.com/office/drawing/2014/main" id="{C4A84A1A-FF3F-4468-A51D-B4F3632F9995}"/>
              </a:ext>
            </a:extLst>
          </p:cNvPr>
          <p:cNvPicPr>
            <a:picLocks noChangeAspect="1"/>
          </p:cNvPicPr>
          <p:nvPr/>
        </p:nvPicPr>
        <p:blipFill>
          <a:blip r:embed="rId3"/>
          <a:stretch>
            <a:fillRect/>
          </a:stretch>
        </p:blipFill>
        <p:spPr>
          <a:xfrm>
            <a:off x="7235419" y="242668"/>
            <a:ext cx="3784209" cy="6372664"/>
          </a:xfrm>
          <a:prstGeom prst="rect">
            <a:avLst/>
          </a:prstGeom>
        </p:spPr>
      </p:pic>
    </p:spTree>
    <p:extLst>
      <p:ext uri="{BB962C8B-B14F-4D97-AF65-F5344CB8AC3E}">
        <p14:creationId xmlns:p14="http://schemas.microsoft.com/office/powerpoint/2010/main" val="811584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183804-CF8C-4DAB-8B16-CC4149859BBE}"/>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a:solidFill>
                  <a:srgbClr val="FFFFFF"/>
                </a:solidFill>
                <a:cs typeface="Calibri Light"/>
              </a:rPr>
              <a:t>Screen 2</a:t>
            </a:r>
            <a:endParaRPr lang="en-US" sz="4800" kern="1200">
              <a:solidFill>
                <a:srgbClr val="FFFFFF"/>
              </a:solidFill>
              <a:latin typeface="+mj-lt"/>
              <a:ea typeface="+mj-ea"/>
              <a:cs typeface="+mj-cs"/>
            </a:endParaRPr>
          </a:p>
        </p:txBody>
      </p:sp>
      <p:cxnSp>
        <p:nvCxnSpPr>
          <p:cNvPr id="10" name="Straight Connector 9">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3" descr="A close up of a map&#10;&#10;Description generated with high confidence">
            <a:extLst>
              <a:ext uri="{FF2B5EF4-FFF2-40B4-BE49-F238E27FC236}">
                <a16:creationId xmlns:a16="http://schemas.microsoft.com/office/drawing/2014/main" id="{E0E0E4B9-CBB0-495D-AC62-DDBEF30725CE}"/>
              </a:ext>
            </a:extLst>
          </p:cNvPr>
          <p:cNvPicPr>
            <a:picLocks noChangeAspect="1"/>
          </p:cNvPicPr>
          <p:nvPr/>
        </p:nvPicPr>
        <p:blipFill>
          <a:blip r:embed="rId2"/>
          <a:stretch>
            <a:fillRect/>
          </a:stretch>
        </p:blipFill>
        <p:spPr>
          <a:xfrm>
            <a:off x="6489932" y="492573"/>
            <a:ext cx="3881324" cy="5880796"/>
          </a:xfrm>
          <a:prstGeom prst="rect">
            <a:avLst/>
          </a:prstGeom>
        </p:spPr>
      </p:pic>
    </p:spTree>
    <p:extLst>
      <p:ext uri="{BB962C8B-B14F-4D97-AF65-F5344CB8AC3E}">
        <p14:creationId xmlns:p14="http://schemas.microsoft.com/office/powerpoint/2010/main" val="1090985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CDF1A0C-A38E-4A6E-AECB-353C5DF8BEF1}"/>
              </a:ext>
            </a:extLst>
          </p:cNvPr>
          <p:cNvSpPr>
            <a:spLocks noGrp="1"/>
          </p:cNvSpPr>
          <p:nvPr>
            <p:ph type="title"/>
          </p:nvPr>
        </p:nvSpPr>
        <p:spPr>
          <a:xfrm>
            <a:off x="1179226" y="826680"/>
            <a:ext cx="9833548" cy="1325563"/>
          </a:xfrm>
        </p:spPr>
        <p:txBody>
          <a:bodyPr>
            <a:normAutofit/>
          </a:bodyPr>
          <a:lstStyle/>
          <a:p>
            <a:pPr algn="ctr"/>
            <a:r>
              <a:rPr lang="en-US" sz="4000">
                <a:solidFill>
                  <a:schemeClr val="bg1"/>
                </a:solidFill>
                <a:cs typeface="Calibri Light"/>
              </a:rPr>
              <a:t>Problem Statement</a:t>
            </a:r>
            <a:endParaRPr lang="en-US" sz="4000">
              <a:solidFill>
                <a:schemeClr val="bg1"/>
              </a:solidFill>
            </a:endParaRPr>
          </a:p>
        </p:txBody>
      </p:sp>
      <p:sp>
        <p:nvSpPr>
          <p:cNvPr id="3" name="Content Placeholder 2">
            <a:extLst>
              <a:ext uri="{FF2B5EF4-FFF2-40B4-BE49-F238E27FC236}">
                <a16:creationId xmlns:a16="http://schemas.microsoft.com/office/drawing/2014/main" id="{36A9EC53-0AC1-443B-B64E-99D39AEA3727}"/>
              </a:ext>
            </a:extLst>
          </p:cNvPr>
          <p:cNvSpPr>
            <a:spLocks noGrp="1"/>
          </p:cNvSpPr>
          <p:nvPr>
            <p:ph idx="1"/>
          </p:nvPr>
        </p:nvSpPr>
        <p:spPr>
          <a:xfrm>
            <a:off x="1153703" y="2978923"/>
            <a:ext cx="9859071" cy="2618493"/>
          </a:xfrm>
        </p:spPr>
        <p:txBody>
          <a:bodyPr vert="horz" lIns="91440" tIns="45720" rIns="91440" bIns="45720" rtlCol="0" anchor="t">
            <a:normAutofit/>
          </a:bodyPr>
          <a:lstStyle/>
          <a:p>
            <a:pPr marL="0" indent="0">
              <a:buNone/>
            </a:pPr>
            <a:r>
              <a:rPr lang="en-US" b="1" dirty="0">
                <a:solidFill>
                  <a:srgbClr val="0070C0"/>
                </a:solidFill>
                <a:latin typeface="Comic Sans MS" panose="030F0702030302020204" pitchFamily="66" charset="0"/>
                <a:cs typeface="Calibri"/>
              </a:rPr>
              <a:t>To solve the problem of difficulty in keeping a check on children while they are playing in open areas while letting the children have their freedom from constantly being mocked by parents and to monitor the whereabouts of children by working parents.</a:t>
            </a:r>
          </a:p>
          <a:p>
            <a:pPr marL="0" indent="0" algn="just">
              <a:buNone/>
            </a:pPr>
            <a:endParaRPr lang="en-US" dirty="0">
              <a:solidFill>
                <a:srgbClr val="000000"/>
              </a:solidFill>
              <a:cs typeface="Calibri"/>
            </a:endParaRPr>
          </a:p>
        </p:txBody>
      </p:sp>
    </p:spTree>
    <p:extLst>
      <p:ext uri="{BB962C8B-B14F-4D97-AF65-F5344CB8AC3E}">
        <p14:creationId xmlns:p14="http://schemas.microsoft.com/office/powerpoint/2010/main" val="1738103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D783591-7BD3-47CE-952E-3436842D77C9}"/>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cs typeface="Calibri Light"/>
              </a:rPr>
              <a:t>Advantages</a:t>
            </a:r>
            <a:endParaRPr lang="en-US" sz="4000">
              <a:solidFill>
                <a:srgbClr val="FFFFFF"/>
              </a:solidFill>
            </a:endParaRPr>
          </a:p>
        </p:txBody>
      </p:sp>
      <p:sp>
        <p:nvSpPr>
          <p:cNvPr id="3" name="Content Placeholder 2">
            <a:extLst>
              <a:ext uri="{FF2B5EF4-FFF2-40B4-BE49-F238E27FC236}">
                <a16:creationId xmlns:a16="http://schemas.microsoft.com/office/drawing/2014/main" id="{62704B8A-049C-46C4-98DA-A464C374A083}"/>
              </a:ext>
            </a:extLst>
          </p:cNvPr>
          <p:cNvSpPr>
            <a:spLocks noGrp="1"/>
          </p:cNvSpPr>
          <p:nvPr>
            <p:ph idx="1"/>
          </p:nvPr>
        </p:nvSpPr>
        <p:spPr>
          <a:xfrm>
            <a:off x="1179226" y="3092970"/>
            <a:ext cx="9833548" cy="2693976"/>
          </a:xfrm>
        </p:spPr>
        <p:txBody>
          <a:bodyPr vert="horz" lIns="91440" tIns="45720" rIns="91440" bIns="45720" rtlCol="0" anchor="t">
            <a:normAutofit lnSpcReduction="10000"/>
          </a:bodyPr>
          <a:lstStyle/>
          <a:p>
            <a:endParaRPr lang="en-US" sz="2000">
              <a:solidFill>
                <a:srgbClr val="000000"/>
              </a:solidFill>
            </a:endParaRPr>
          </a:p>
          <a:p>
            <a:r>
              <a:rPr lang="en-US">
                <a:ea typeface="+mn-lt"/>
                <a:cs typeface="+mn-lt"/>
              </a:rPr>
              <a:t>Keeps track of children in case of abduction</a:t>
            </a:r>
            <a:endParaRPr lang="en-US">
              <a:cs typeface="Calibri" panose="020F0502020204030204"/>
            </a:endParaRPr>
          </a:p>
          <a:p>
            <a:r>
              <a:rPr lang="en-US">
                <a:ea typeface="+mn-lt"/>
                <a:cs typeface="+mn-lt"/>
              </a:rPr>
              <a:t>Allows children more freedom while being watched</a:t>
            </a:r>
            <a:endParaRPr lang="en-US"/>
          </a:p>
          <a:p>
            <a:r>
              <a:rPr lang="en-US">
                <a:ea typeface="+mn-lt"/>
                <a:cs typeface="+mn-lt"/>
              </a:rPr>
              <a:t>Monitors children with special needs who wander</a:t>
            </a:r>
            <a:endParaRPr lang="en-US"/>
          </a:p>
          <a:p>
            <a:r>
              <a:rPr lang="en-US">
                <a:ea typeface="+mn-lt"/>
                <a:cs typeface="+mn-lt"/>
              </a:rPr>
              <a:t>Helps monitor children with behavioral problems</a:t>
            </a:r>
            <a:endParaRPr lang="en-US"/>
          </a:p>
          <a:p>
            <a:r>
              <a:rPr lang="en-US">
                <a:ea typeface="+mn-lt"/>
                <a:cs typeface="+mn-lt"/>
              </a:rPr>
              <a:t>Gives peace of mind to parents</a:t>
            </a:r>
            <a:endParaRPr lang="en-US"/>
          </a:p>
          <a:p>
            <a:endParaRPr lang="en-US"/>
          </a:p>
          <a:p>
            <a:endParaRPr lang="en-US">
              <a:cs typeface="Calibri"/>
            </a:endParaRPr>
          </a:p>
        </p:txBody>
      </p:sp>
    </p:spTree>
    <p:extLst>
      <p:ext uri="{BB962C8B-B14F-4D97-AF65-F5344CB8AC3E}">
        <p14:creationId xmlns:p14="http://schemas.microsoft.com/office/powerpoint/2010/main" val="80223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6746627" y="2435710"/>
            <a:ext cx="4645250" cy="2889114"/>
          </a:xfrm>
        </p:spPr>
        <p:txBody>
          <a:bodyPr anchor="b">
            <a:normAutofit/>
          </a:bodyPr>
          <a:lstStyle/>
          <a:p>
            <a:pPr algn="l"/>
            <a:r>
              <a:rPr lang="en-US" dirty="0"/>
              <a:t>Thank You</a:t>
            </a:r>
            <a:br>
              <a:rPr lang="en-US" dirty="0"/>
            </a:br>
            <a:r>
              <a:rPr lang="en-US" sz="2400" dirty="0"/>
              <a:t>-D. APURVA, C.VIDULA, A.BHAVANA</a:t>
            </a:r>
            <a:endParaRPr lang="en-US" dirty="0"/>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6746627" y="4750893"/>
            <a:ext cx="4645250" cy="1147863"/>
          </a:xfrm>
        </p:spPr>
        <p:txBody>
          <a:bodyPr anchor="t">
            <a:normAutofit/>
          </a:bodyPr>
          <a:lstStyle/>
          <a:p>
            <a:pPr algn="l"/>
            <a:endParaRPr lang="en-US" sz="2000" dirty="0">
              <a:cs typeface="Calibri"/>
            </a:endParaRPr>
          </a:p>
          <a:p>
            <a:pPr algn="l"/>
            <a:endParaRPr lang="en-US" sz="2000" dirty="0"/>
          </a:p>
          <a:p>
            <a:pPr algn="l"/>
            <a:endParaRPr lang="en-US" sz="2000" dirty="0"/>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911" r="19454" b="-1"/>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350134742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a:solidFill>
                  <a:schemeClr val="accent3">
                    <a:lumMod val="20000"/>
                    <a:lumOff val="80000"/>
                  </a:schemeClr>
                </a:solidFill>
                <a:cs typeface="Calibri Light"/>
              </a:rPr>
              <a:t>HARDWARE COMPONENTS</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1479091518"/>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6618" b="9113"/>
          <a:stretch/>
        </p:blipFill>
        <p:spPr>
          <a:xfrm>
            <a:off x="20" y="10"/>
            <a:ext cx="12191980" cy="6857990"/>
          </a:xfrm>
          <a:prstGeom prst="rect">
            <a:avLst/>
          </a:prstGeom>
        </p:spPr>
      </p:pic>
      <p:sp>
        <p:nvSpPr>
          <p:cNvPr id="13"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709448" y="1913950"/>
            <a:ext cx="4204137" cy="1342754"/>
          </a:xfrm>
        </p:spPr>
        <p:txBody>
          <a:bodyPr>
            <a:normAutofit/>
          </a:bodyPr>
          <a:lstStyle/>
          <a:p>
            <a:pPr algn="ctr"/>
            <a:r>
              <a:rPr lang="en-US" sz="3600">
                <a:cs typeface="Calibri Light"/>
              </a:rPr>
              <a:t>Software's </a:t>
            </a:r>
          </a:p>
        </p:txBody>
      </p:sp>
      <p:cxnSp>
        <p:nvCxnSpPr>
          <p:cNvPr id="15" name="Straight Connector 14">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090814870"/>
              </p:ext>
            </p:extLst>
          </p:nvPr>
        </p:nvGraphicFramePr>
        <p:xfrm>
          <a:off x="525516" y="3417573"/>
          <a:ext cx="4593021" cy="261983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0794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3697E8C-E314-4119-B5E3-AB31464E4C93}"/>
              </a:ext>
            </a:extLst>
          </p:cNvPr>
          <p:cNvSpPr/>
          <p:nvPr/>
        </p:nvSpPr>
        <p:spPr>
          <a:xfrm>
            <a:off x="1514475" y="1914525"/>
            <a:ext cx="18669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GPS module</a:t>
            </a:r>
            <a:endParaRPr lang="en-US"/>
          </a:p>
        </p:txBody>
      </p:sp>
      <p:sp>
        <p:nvSpPr>
          <p:cNvPr id="5" name="Rectangle 4">
            <a:extLst>
              <a:ext uri="{FF2B5EF4-FFF2-40B4-BE49-F238E27FC236}">
                <a16:creationId xmlns:a16="http://schemas.microsoft.com/office/drawing/2014/main" id="{CC3B4238-E3D9-4D25-A1A2-90B96719FB07}"/>
              </a:ext>
            </a:extLst>
          </p:cNvPr>
          <p:cNvSpPr/>
          <p:nvPr/>
        </p:nvSpPr>
        <p:spPr>
          <a:xfrm>
            <a:off x="1552575" y="3457575"/>
            <a:ext cx="187642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GSM/GPRS module</a:t>
            </a:r>
          </a:p>
        </p:txBody>
      </p:sp>
      <p:sp>
        <p:nvSpPr>
          <p:cNvPr id="6" name="Rectangle 5">
            <a:extLst>
              <a:ext uri="{FF2B5EF4-FFF2-40B4-BE49-F238E27FC236}">
                <a16:creationId xmlns:a16="http://schemas.microsoft.com/office/drawing/2014/main" id="{7ACBB7DE-CF6D-4704-A36A-3EE558899BF2}"/>
              </a:ext>
            </a:extLst>
          </p:cNvPr>
          <p:cNvSpPr/>
          <p:nvPr/>
        </p:nvSpPr>
        <p:spPr>
          <a:xfrm>
            <a:off x="4314825" y="2667000"/>
            <a:ext cx="158115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Arduino</a:t>
            </a:r>
          </a:p>
          <a:p>
            <a:pPr algn="ctr"/>
            <a:r>
              <a:rPr lang="en-US">
                <a:cs typeface="Calibri"/>
              </a:rPr>
              <a:t>UNO</a:t>
            </a:r>
          </a:p>
        </p:txBody>
      </p:sp>
      <p:cxnSp>
        <p:nvCxnSpPr>
          <p:cNvPr id="7" name="Straight Arrow Connector 6">
            <a:extLst>
              <a:ext uri="{FF2B5EF4-FFF2-40B4-BE49-F238E27FC236}">
                <a16:creationId xmlns:a16="http://schemas.microsoft.com/office/drawing/2014/main" id="{ED260EC6-C136-4461-9AC5-0A92A351EEB9}"/>
              </a:ext>
            </a:extLst>
          </p:cNvPr>
          <p:cNvCxnSpPr/>
          <p:nvPr/>
        </p:nvCxnSpPr>
        <p:spPr>
          <a:xfrm>
            <a:off x="3381375" y="2286000"/>
            <a:ext cx="962025" cy="91440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357FB9A-5750-4E3A-A1BD-FAE48D09BDC1}"/>
              </a:ext>
            </a:extLst>
          </p:cNvPr>
          <p:cNvCxnSpPr/>
          <p:nvPr/>
        </p:nvCxnSpPr>
        <p:spPr>
          <a:xfrm flipV="1">
            <a:off x="3400425" y="3162300"/>
            <a:ext cx="904875" cy="752475"/>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9" name="Flowchart: Terminator 8">
            <a:extLst>
              <a:ext uri="{FF2B5EF4-FFF2-40B4-BE49-F238E27FC236}">
                <a16:creationId xmlns:a16="http://schemas.microsoft.com/office/drawing/2014/main" id="{C528DE9D-515D-462F-82D8-9A7ECA0E7EE7}"/>
              </a:ext>
            </a:extLst>
          </p:cNvPr>
          <p:cNvSpPr/>
          <p:nvPr/>
        </p:nvSpPr>
        <p:spPr>
          <a:xfrm>
            <a:off x="6972300" y="2668524"/>
            <a:ext cx="1323975" cy="8382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Cloud</a:t>
            </a:r>
            <a:endParaRPr lang="en-US"/>
          </a:p>
        </p:txBody>
      </p:sp>
      <p:cxnSp>
        <p:nvCxnSpPr>
          <p:cNvPr id="10" name="Straight Arrow Connector 9">
            <a:extLst>
              <a:ext uri="{FF2B5EF4-FFF2-40B4-BE49-F238E27FC236}">
                <a16:creationId xmlns:a16="http://schemas.microsoft.com/office/drawing/2014/main" id="{5B012D52-8B48-47D1-9E39-6FF5E01FE86E}"/>
              </a:ext>
            </a:extLst>
          </p:cNvPr>
          <p:cNvCxnSpPr/>
          <p:nvPr/>
        </p:nvCxnSpPr>
        <p:spPr>
          <a:xfrm>
            <a:off x="5686425" y="3143250"/>
            <a:ext cx="1533525" cy="9525"/>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1" name="Flowchart: Process 10">
            <a:extLst>
              <a:ext uri="{FF2B5EF4-FFF2-40B4-BE49-F238E27FC236}">
                <a16:creationId xmlns:a16="http://schemas.microsoft.com/office/drawing/2014/main" id="{55ACAD82-C1DA-4E34-9BEC-F675683A5FE7}"/>
              </a:ext>
            </a:extLst>
          </p:cNvPr>
          <p:cNvSpPr/>
          <p:nvPr/>
        </p:nvSpPr>
        <p:spPr>
          <a:xfrm>
            <a:off x="9686925" y="2351151"/>
            <a:ext cx="914400" cy="1524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Mobile</a:t>
            </a:r>
          </a:p>
          <a:p>
            <a:pPr algn="ctr"/>
            <a:r>
              <a:rPr lang="en-US">
                <a:cs typeface="Calibri"/>
              </a:rPr>
              <a:t>App</a:t>
            </a:r>
          </a:p>
        </p:txBody>
      </p:sp>
      <p:cxnSp>
        <p:nvCxnSpPr>
          <p:cNvPr id="12" name="Straight Arrow Connector 11">
            <a:extLst>
              <a:ext uri="{FF2B5EF4-FFF2-40B4-BE49-F238E27FC236}">
                <a16:creationId xmlns:a16="http://schemas.microsoft.com/office/drawing/2014/main" id="{B129E285-FC97-4F87-8414-8BCCC5B9F3C2}"/>
              </a:ext>
            </a:extLst>
          </p:cNvPr>
          <p:cNvCxnSpPr/>
          <p:nvPr/>
        </p:nvCxnSpPr>
        <p:spPr>
          <a:xfrm flipV="1">
            <a:off x="7953375" y="3143250"/>
            <a:ext cx="2076450" cy="9525"/>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3" name="Title 12">
            <a:extLst>
              <a:ext uri="{FF2B5EF4-FFF2-40B4-BE49-F238E27FC236}">
                <a16:creationId xmlns:a16="http://schemas.microsoft.com/office/drawing/2014/main" id="{E56822A7-99A3-4F25-9035-CB3FA83A825E}"/>
              </a:ext>
            </a:extLst>
          </p:cNvPr>
          <p:cNvSpPr>
            <a:spLocks noGrp="1"/>
          </p:cNvSpPr>
          <p:nvPr>
            <p:ph type="title"/>
          </p:nvPr>
        </p:nvSpPr>
        <p:spPr/>
        <p:txBody>
          <a:bodyPr/>
          <a:lstStyle/>
          <a:p>
            <a:r>
              <a:rPr lang="en-US">
                <a:cs typeface="Calibri Light"/>
              </a:rPr>
              <a:t>Block Diagram</a:t>
            </a:r>
            <a:endParaRPr lang="en-US"/>
          </a:p>
        </p:txBody>
      </p:sp>
    </p:spTree>
    <p:extLst>
      <p:ext uri="{BB962C8B-B14F-4D97-AF65-F5344CB8AC3E}">
        <p14:creationId xmlns:p14="http://schemas.microsoft.com/office/powerpoint/2010/main" val="3902460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0B8DE-67BB-4110-B41F-E91CBC2AF4C6}"/>
              </a:ext>
            </a:extLst>
          </p:cNvPr>
          <p:cNvSpPr>
            <a:spLocks noGrp="1"/>
          </p:cNvSpPr>
          <p:nvPr>
            <p:ph type="title"/>
          </p:nvPr>
        </p:nvSpPr>
        <p:spPr>
          <a:xfrm>
            <a:off x="642996" y="4571216"/>
            <a:ext cx="10906008" cy="1115415"/>
          </a:xfrm>
        </p:spPr>
        <p:txBody>
          <a:bodyPr vert="horz" lIns="91440" tIns="45720" rIns="91440" bIns="45720" rtlCol="0" anchor="b">
            <a:normAutofit fontScale="90000"/>
          </a:bodyPr>
          <a:lstStyle/>
          <a:p>
            <a:pPr algn="ctr"/>
            <a:r>
              <a:rPr lang="en-US" sz="6000"/>
              <a:t>Arduino UNO,GPRS and GPS modules</a:t>
            </a:r>
          </a:p>
        </p:txBody>
      </p:sp>
      <p:pic>
        <p:nvPicPr>
          <p:cNvPr id="10" name="Picture 10" descr="A circuit board&#10;&#10;Description generated with very high confidence">
            <a:extLst>
              <a:ext uri="{FF2B5EF4-FFF2-40B4-BE49-F238E27FC236}">
                <a16:creationId xmlns:a16="http://schemas.microsoft.com/office/drawing/2014/main" id="{1E22A56C-1ECF-4ABC-89DD-152127AEA034}"/>
              </a:ext>
            </a:extLst>
          </p:cNvPr>
          <p:cNvPicPr>
            <a:picLocks noChangeAspect="1"/>
          </p:cNvPicPr>
          <p:nvPr/>
        </p:nvPicPr>
        <p:blipFill>
          <a:blip r:embed="rId2"/>
          <a:stretch>
            <a:fillRect/>
          </a:stretch>
        </p:blipFill>
        <p:spPr>
          <a:xfrm>
            <a:off x="481946" y="599476"/>
            <a:ext cx="3529109" cy="3529109"/>
          </a:xfrm>
          <a:prstGeom prst="rect">
            <a:avLst/>
          </a:prstGeom>
        </p:spPr>
      </p:pic>
      <p:pic>
        <p:nvPicPr>
          <p:cNvPr id="7" name="Picture 7" descr="A circuit board&#10;&#10;Description generated with very high confidence">
            <a:extLst>
              <a:ext uri="{FF2B5EF4-FFF2-40B4-BE49-F238E27FC236}">
                <a16:creationId xmlns:a16="http://schemas.microsoft.com/office/drawing/2014/main" id="{38EBBF62-A272-49A3-BF44-3EA58D3D4031}"/>
              </a:ext>
            </a:extLst>
          </p:cNvPr>
          <p:cNvPicPr>
            <a:picLocks noChangeAspect="1"/>
          </p:cNvPicPr>
          <p:nvPr/>
        </p:nvPicPr>
        <p:blipFill>
          <a:blip r:embed="rId3"/>
          <a:stretch>
            <a:fillRect/>
          </a:stretch>
        </p:blipFill>
        <p:spPr>
          <a:xfrm>
            <a:off x="4332788" y="600819"/>
            <a:ext cx="3526424" cy="3526424"/>
          </a:xfrm>
          <a:prstGeom prst="rect">
            <a:avLst/>
          </a:prstGeom>
        </p:spPr>
      </p:pic>
      <p:pic>
        <p:nvPicPr>
          <p:cNvPr id="5" name="Picture 5" descr="A circuit board&#10;&#10;Description generated with very high confidence">
            <a:extLst>
              <a:ext uri="{FF2B5EF4-FFF2-40B4-BE49-F238E27FC236}">
                <a16:creationId xmlns:a16="http://schemas.microsoft.com/office/drawing/2014/main" id="{34CBFB61-FC0D-4D25-8ACD-8C6EED2A43CE}"/>
              </a:ext>
            </a:extLst>
          </p:cNvPr>
          <p:cNvPicPr>
            <a:picLocks noGrp="1" noChangeAspect="1"/>
          </p:cNvPicPr>
          <p:nvPr>
            <p:ph type="pic" idx="4294967295"/>
          </p:nvPr>
        </p:nvPicPr>
        <p:blipFill rotWithShape="1">
          <a:blip r:embed="rId4"/>
          <a:srcRect l="256" r="256"/>
          <a:stretch/>
        </p:blipFill>
        <p:spPr>
          <a:xfrm>
            <a:off x="8153400" y="961920"/>
            <a:ext cx="3553968" cy="2804222"/>
          </a:xfrm>
          <a:prstGeom prst="rect">
            <a:avLst/>
          </a:prstGeom>
        </p:spPr>
      </p:pic>
      <p:cxnSp>
        <p:nvCxnSpPr>
          <p:cNvPr id="23" name="Straight Connector 25">
            <a:extLst>
              <a:ext uri="{FF2B5EF4-FFF2-40B4-BE49-F238E27FC236}">
                <a16:creationId xmlns:a16="http://schemas.microsoft.com/office/drawing/2014/main" id="{8F880EF2-DF79-4D9D-8F11-E91D48C797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5778706"/>
            <a:ext cx="9144000" cy="0"/>
          </a:xfrm>
          <a:prstGeom prst="line">
            <a:avLst/>
          </a:prstGeom>
          <a:ln w="19050">
            <a:solidFill>
              <a:srgbClr val="CB607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1632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57B21-8525-4A7B-AEA4-E40465F0FA7F}"/>
              </a:ext>
            </a:extLst>
          </p:cNvPr>
          <p:cNvSpPr>
            <a:spLocks noGrp="1"/>
          </p:cNvSpPr>
          <p:nvPr>
            <p:ph type="title"/>
          </p:nvPr>
        </p:nvSpPr>
        <p:spPr>
          <a:xfrm>
            <a:off x="838200" y="365125"/>
            <a:ext cx="4074544" cy="750469"/>
          </a:xfrm>
        </p:spPr>
        <p:txBody>
          <a:bodyPr/>
          <a:lstStyle/>
          <a:p>
            <a:r>
              <a:rPr lang="en-US">
                <a:cs typeface="Calibri Light"/>
              </a:rPr>
              <a:t>Arduino UNO</a:t>
            </a:r>
            <a:endParaRPr lang="en-US"/>
          </a:p>
        </p:txBody>
      </p:sp>
      <p:sp>
        <p:nvSpPr>
          <p:cNvPr id="3" name="Rectangle 2">
            <a:extLst>
              <a:ext uri="{FF2B5EF4-FFF2-40B4-BE49-F238E27FC236}">
                <a16:creationId xmlns:a16="http://schemas.microsoft.com/office/drawing/2014/main" id="{CEF4A33E-2E60-4A8B-8E7D-D3A005CE036C}"/>
              </a:ext>
            </a:extLst>
          </p:cNvPr>
          <p:cNvSpPr/>
          <p:nvPr/>
        </p:nvSpPr>
        <p:spPr>
          <a:xfrm>
            <a:off x="270474" y="1078483"/>
            <a:ext cx="3852051" cy="3078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lgn="just">
              <a:buFont typeface="Arial,Sans-Serif"/>
              <a:buChar char="•"/>
            </a:pPr>
            <a:r>
              <a:rPr lang="en-US" sz="2000" dirty="0">
                <a:latin typeface="Times New Roman"/>
                <a:cs typeface="Times New Roman"/>
              </a:rPr>
              <a:t>It is a microcontroller board</a:t>
            </a:r>
            <a:endParaRPr lang="en-US" sz="2000" dirty="0">
              <a:ea typeface="+mn-lt"/>
              <a:cs typeface="+mn-lt"/>
            </a:endParaRPr>
          </a:p>
          <a:p>
            <a:pPr algn="just"/>
            <a:endParaRPr lang="en-US" sz="2000" dirty="0">
              <a:latin typeface="Times New Roman"/>
              <a:cs typeface="Times New Roman"/>
            </a:endParaRPr>
          </a:p>
          <a:p>
            <a:pPr marL="285750" indent="-285750" algn="just">
              <a:buFont typeface="Arial,Sans-Serif"/>
              <a:buChar char="•"/>
            </a:pPr>
            <a:r>
              <a:rPr lang="en-US" sz="2000" dirty="0">
                <a:latin typeface="Times New Roman"/>
                <a:cs typeface="Times New Roman"/>
              </a:rPr>
              <a:t>Consists of USB interface, 14 digital I/O pins, 6 analog pins, and Atmega328   microcontroller</a:t>
            </a:r>
            <a:endParaRPr lang="en-US" sz="2000" dirty="0">
              <a:latin typeface="Calibri" panose="020F0502020204030204"/>
              <a:cs typeface="Calibri" panose="020F0502020204030204"/>
            </a:endParaRPr>
          </a:p>
          <a:p>
            <a:pPr marL="342900" indent="-342900" algn="just">
              <a:buFont typeface="Arial" panose="020B0604020202020204" pitchFamily="34" charset="0"/>
              <a:buChar char="•"/>
            </a:pPr>
            <a:r>
              <a:rPr lang="en-US" sz="2000" dirty="0">
                <a:latin typeface="Times New Roman"/>
                <a:cs typeface="Times New Roman"/>
              </a:rPr>
              <a:t>Also supports serial communication using Tx and Rx pins. </a:t>
            </a:r>
            <a:endParaRPr lang="en-US" sz="2000" dirty="0">
              <a:ea typeface="+mn-lt"/>
              <a:cs typeface="+mn-lt"/>
            </a:endParaRPr>
          </a:p>
          <a:p>
            <a:pPr marL="285750" indent="-285750" algn="just">
              <a:buFont typeface="Arial,Sans-Serif"/>
              <a:buChar char="•"/>
            </a:pPr>
            <a:endParaRPr lang="en-US" sz="2000" dirty="0">
              <a:ea typeface="+mn-lt"/>
              <a:cs typeface="+mn-lt"/>
            </a:endParaRPr>
          </a:p>
          <a:p>
            <a:pPr marL="285750" indent="-285750" algn="just">
              <a:buFont typeface="Arial"/>
              <a:buChar char="•"/>
            </a:pPr>
            <a:endParaRPr lang="en-US" sz="2400" dirty="0">
              <a:latin typeface="Times New Roman"/>
              <a:cs typeface="Calibri" panose="020F0502020204030204"/>
            </a:endParaRPr>
          </a:p>
        </p:txBody>
      </p:sp>
      <p:sp>
        <p:nvSpPr>
          <p:cNvPr id="4" name="TextBox 3">
            <a:extLst>
              <a:ext uri="{FF2B5EF4-FFF2-40B4-BE49-F238E27FC236}">
                <a16:creationId xmlns:a16="http://schemas.microsoft.com/office/drawing/2014/main" id="{DB55D215-14F3-42D2-9618-F53FA76A0100}"/>
              </a:ext>
            </a:extLst>
          </p:cNvPr>
          <p:cNvSpPr txBox="1"/>
          <p:nvPr/>
        </p:nvSpPr>
        <p:spPr>
          <a:xfrm>
            <a:off x="4825042" y="497456"/>
            <a:ext cx="274320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cs typeface="Calibri"/>
              </a:rPr>
              <a:t>GSM/GPRS Module</a:t>
            </a:r>
          </a:p>
        </p:txBody>
      </p:sp>
      <p:sp>
        <p:nvSpPr>
          <p:cNvPr id="5" name="Rectangle 4">
            <a:extLst>
              <a:ext uri="{FF2B5EF4-FFF2-40B4-BE49-F238E27FC236}">
                <a16:creationId xmlns:a16="http://schemas.microsoft.com/office/drawing/2014/main" id="{16EEBEED-3F54-495B-9912-38CBC89F7C95}"/>
              </a:ext>
            </a:extLst>
          </p:cNvPr>
          <p:cNvSpPr/>
          <p:nvPr/>
        </p:nvSpPr>
        <p:spPr>
          <a:xfrm>
            <a:off x="4201064" y="1707004"/>
            <a:ext cx="3982524" cy="3671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Font typeface="Arial"/>
              <a:buChar char="•"/>
            </a:pPr>
            <a:r>
              <a:rPr lang="en-US" sz="2000" dirty="0">
                <a:latin typeface="Times New Roman"/>
                <a:ea typeface="+mn-lt"/>
                <a:cs typeface="+mn-lt"/>
              </a:rPr>
              <a:t>General Packet Radio Service </a:t>
            </a:r>
            <a:endParaRPr lang="en-US" dirty="0">
              <a:latin typeface="Times New Roman"/>
              <a:cs typeface="Times New Roman"/>
            </a:endParaRPr>
          </a:p>
          <a:p>
            <a:endParaRPr lang="en-US" sz="2000" dirty="0">
              <a:latin typeface="Times New Roman"/>
              <a:ea typeface="+mn-lt"/>
              <a:cs typeface="+mn-lt"/>
            </a:endParaRPr>
          </a:p>
          <a:p>
            <a:pPr marL="285750" indent="-285750">
              <a:buFont typeface="Arial"/>
              <a:buChar char="•"/>
            </a:pPr>
            <a:r>
              <a:rPr lang="en-US" sz="2000" dirty="0">
                <a:latin typeface="Times New Roman"/>
                <a:ea typeface="+mn-lt"/>
                <a:cs typeface="+mn-lt"/>
              </a:rPr>
              <a:t>It is a packet oriented mobile data service on the 2G and 3G cellular  communication  system’s</a:t>
            </a:r>
          </a:p>
          <a:p>
            <a:endParaRPr lang="en-US" sz="2000" dirty="0">
              <a:latin typeface="Times New Roman"/>
              <a:ea typeface="+mn-lt"/>
              <a:cs typeface="+mn-lt"/>
            </a:endParaRPr>
          </a:p>
          <a:p>
            <a:pPr marL="285750" indent="-285750">
              <a:buFont typeface="Arial"/>
              <a:buChar char="•"/>
            </a:pPr>
            <a:r>
              <a:rPr lang="en-US" sz="2000" dirty="0">
                <a:latin typeface="Times New Roman"/>
                <a:ea typeface="+mn-lt"/>
                <a:cs typeface="+mn-lt"/>
              </a:rPr>
              <a:t>GPRS module is a chip or circuit that will be used to establish communication between a mobile device or a computing machine</a:t>
            </a:r>
          </a:p>
          <a:p>
            <a:pPr marL="285750" indent="-285750" algn="ctr">
              <a:buFont typeface="Arial"/>
              <a:buChar char="•"/>
            </a:pPr>
            <a:endParaRPr lang="en-US" sz="2000" dirty="0">
              <a:latin typeface="Times New Roman"/>
              <a:ea typeface="+mn-lt"/>
              <a:cs typeface="+mn-lt"/>
            </a:endParaRPr>
          </a:p>
        </p:txBody>
      </p:sp>
      <p:sp>
        <p:nvSpPr>
          <p:cNvPr id="6" name="TextBox 5">
            <a:extLst>
              <a:ext uri="{FF2B5EF4-FFF2-40B4-BE49-F238E27FC236}">
                <a16:creationId xmlns:a16="http://schemas.microsoft.com/office/drawing/2014/main" id="{EDFF90A2-B6EA-496E-AA52-329210AD1D54}"/>
              </a:ext>
            </a:extLst>
          </p:cNvPr>
          <p:cNvSpPr txBox="1"/>
          <p:nvPr/>
        </p:nvSpPr>
        <p:spPr>
          <a:xfrm>
            <a:off x="8964822" y="496558"/>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cs typeface="Calibri"/>
              </a:rPr>
              <a:t>GPS Module</a:t>
            </a:r>
          </a:p>
        </p:txBody>
      </p:sp>
      <p:sp>
        <p:nvSpPr>
          <p:cNvPr id="7" name="Rectangle 6">
            <a:extLst>
              <a:ext uri="{FF2B5EF4-FFF2-40B4-BE49-F238E27FC236}">
                <a16:creationId xmlns:a16="http://schemas.microsoft.com/office/drawing/2014/main" id="{27D79EB2-134B-4275-81D0-DCF9D1879EC1}"/>
              </a:ext>
            </a:extLst>
          </p:cNvPr>
          <p:cNvSpPr/>
          <p:nvPr/>
        </p:nvSpPr>
        <p:spPr>
          <a:xfrm>
            <a:off x="8333299" y="1029060"/>
            <a:ext cx="3529099" cy="5667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Font typeface="Arial"/>
              <a:buChar char="•"/>
            </a:pPr>
            <a:r>
              <a:rPr lang="en-US" dirty="0">
                <a:ea typeface="+mn-lt"/>
                <a:cs typeface="+mn-lt"/>
              </a:rPr>
              <a:t>Global Positioning System</a:t>
            </a:r>
            <a:endParaRPr lang="en-US" dirty="0"/>
          </a:p>
          <a:p>
            <a:endParaRPr lang="en-US" dirty="0">
              <a:ea typeface="+mn-lt"/>
              <a:cs typeface="+mn-lt"/>
            </a:endParaRPr>
          </a:p>
          <a:p>
            <a:pPr marL="285750" indent="-285750">
              <a:buFont typeface="Arial"/>
              <a:buChar char="•"/>
            </a:pPr>
            <a:r>
              <a:rPr lang="en-US" dirty="0">
                <a:ea typeface="+mn-lt"/>
                <a:cs typeface="+mn-lt"/>
              </a:rPr>
              <a:t>GPS satellites broadcast beams in two carrier frequencies.</a:t>
            </a:r>
            <a:endParaRPr lang="en-US" dirty="0">
              <a:cs typeface="Calibri" panose="020F0502020204030204"/>
            </a:endParaRPr>
          </a:p>
          <a:p>
            <a:endParaRPr lang="en-US" dirty="0">
              <a:ea typeface="+mn-lt"/>
              <a:cs typeface="+mn-lt"/>
            </a:endParaRPr>
          </a:p>
          <a:p>
            <a:pPr marL="285750" indent="-285750">
              <a:buFont typeface="Arial"/>
              <a:buChar char="•"/>
            </a:pPr>
            <a:r>
              <a:rPr lang="en-US" dirty="0">
                <a:ea typeface="+mn-lt"/>
                <a:cs typeface="+mn-lt"/>
              </a:rPr>
              <a:t>The </a:t>
            </a:r>
            <a:r>
              <a:rPr lang="en-US" b="1" dirty="0">
                <a:ea typeface="+mn-lt"/>
                <a:cs typeface="+mn-lt"/>
              </a:rPr>
              <a:t>GPS receiver</a:t>
            </a:r>
            <a:r>
              <a:rPr lang="en-US" dirty="0">
                <a:ea typeface="+mn-lt"/>
                <a:cs typeface="+mn-lt"/>
              </a:rPr>
              <a:t> gets a signal from each </a:t>
            </a:r>
            <a:r>
              <a:rPr lang="en-US" b="1" dirty="0">
                <a:ea typeface="+mn-lt"/>
                <a:cs typeface="+mn-lt"/>
              </a:rPr>
              <a:t>GPS</a:t>
            </a:r>
            <a:r>
              <a:rPr lang="en-US" dirty="0">
                <a:ea typeface="+mn-lt"/>
                <a:cs typeface="+mn-lt"/>
              </a:rPr>
              <a:t> satellite.</a:t>
            </a:r>
          </a:p>
          <a:p>
            <a:endParaRPr lang="en-US" dirty="0">
              <a:ea typeface="+mn-lt"/>
              <a:cs typeface="+mn-lt"/>
            </a:endParaRPr>
          </a:p>
          <a:p>
            <a:pPr marL="285750" indent="-285750">
              <a:buFont typeface="Arial"/>
              <a:buChar char="•"/>
            </a:pPr>
            <a:r>
              <a:rPr lang="en-US" dirty="0">
                <a:ea typeface="+mn-lt"/>
                <a:cs typeface="+mn-lt"/>
              </a:rPr>
              <a:t> The satellites transmit the exact time the signals are sent. </a:t>
            </a:r>
          </a:p>
          <a:p>
            <a:endParaRPr lang="en-US" dirty="0">
              <a:ea typeface="+mn-lt"/>
              <a:cs typeface="+mn-lt"/>
            </a:endParaRPr>
          </a:p>
          <a:p>
            <a:pPr marL="285750" indent="-285750">
              <a:buFont typeface="Arial"/>
              <a:buChar char="•"/>
            </a:pPr>
            <a:r>
              <a:rPr lang="en-US" dirty="0">
                <a:ea typeface="+mn-lt"/>
                <a:cs typeface="+mn-lt"/>
              </a:rPr>
              <a:t> So given the travel time of the </a:t>
            </a:r>
            <a:r>
              <a:rPr lang="en-US" b="1" dirty="0">
                <a:ea typeface="+mn-lt"/>
                <a:cs typeface="+mn-lt"/>
              </a:rPr>
              <a:t>GPS</a:t>
            </a:r>
            <a:r>
              <a:rPr lang="en-US" dirty="0">
                <a:ea typeface="+mn-lt"/>
                <a:cs typeface="+mn-lt"/>
              </a:rPr>
              <a:t> signals from three satellites and their exact position in the sky.</a:t>
            </a:r>
          </a:p>
          <a:p>
            <a:endParaRPr lang="en-US" dirty="0">
              <a:cs typeface="Calibri" panose="020F0502020204030204"/>
            </a:endParaRPr>
          </a:p>
          <a:p>
            <a:pPr marL="285750" indent="-285750">
              <a:buFont typeface="Arial"/>
              <a:buChar char="•"/>
            </a:pPr>
            <a:r>
              <a:rPr lang="en-US" dirty="0">
                <a:ea typeface="+mn-lt"/>
                <a:cs typeface="+mn-lt"/>
              </a:rPr>
              <a:t>The </a:t>
            </a:r>
            <a:r>
              <a:rPr lang="en-US" b="1" dirty="0">
                <a:ea typeface="+mn-lt"/>
                <a:cs typeface="+mn-lt"/>
              </a:rPr>
              <a:t>GPS receiver</a:t>
            </a:r>
            <a:r>
              <a:rPr lang="en-US" dirty="0">
                <a:ea typeface="+mn-lt"/>
                <a:cs typeface="+mn-lt"/>
              </a:rPr>
              <a:t> can determine your position in three dimensions - east, north and altitude.</a:t>
            </a:r>
            <a:endParaRPr lang="en-US" dirty="0">
              <a:cs typeface="Calibri" panose="020F0502020204030204"/>
            </a:endParaRPr>
          </a:p>
        </p:txBody>
      </p:sp>
    </p:spTree>
    <p:extLst>
      <p:ext uri="{BB962C8B-B14F-4D97-AF65-F5344CB8AC3E}">
        <p14:creationId xmlns:p14="http://schemas.microsoft.com/office/powerpoint/2010/main" val="1674555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AA34C-96A4-45EC-9C57-68B5AEBA4B25}"/>
              </a:ext>
            </a:extLst>
          </p:cNvPr>
          <p:cNvSpPr>
            <a:spLocks noGrp="1"/>
          </p:cNvSpPr>
          <p:nvPr>
            <p:ph type="title"/>
          </p:nvPr>
        </p:nvSpPr>
        <p:spPr/>
        <p:txBody>
          <a:bodyPr/>
          <a:lstStyle/>
          <a:p>
            <a:r>
              <a:rPr lang="en-US">
                <a:cs typeface="Calibri Light"/>
              </a:rPr>
              <a:t>Connections between GPS and Arduino UNO</a:t>
            </a:r>
            <a:endParaRPr lang="en-US"/>
          </a:p>
        </p:txBody>
      </p:sp>
      <p:pic>
        <p:nvPicPr>
          <p:cNvPr id="3" name="Picture 3" descr="A circuit board&#10;&#10;Description generated with very high confidence">
            <a:extLst>
              <a:ext uri="{FF2B5EF4-FFF2-40B4-BE49-F238E27FC236}">
                <a16:creationId xmlns:a16="http://schemas.microsoft.com/office/drawing/2014/main" id="{BA9D520D-E0C0-400A-A581-5ACBAEA0B632}"/>
              </a:ext>
            </a:extLst>
          </p:cNvPr>
          <p:cNvPicPr>
            <a:picLocks noChangeAspect="1"/>
          </p:cNvPicPr>
          <p:nvPr/>
        </p:nvPicPr>
        <p:blipFill>
          <a:blip r:embed="rId2"/>
          <a:stretch>
            <a:fillRect/>
          </a:stretch>
        </p:blipFill>
        <p:spPr>
          <a:xfrm>
            <a:off x="4296428" y="1545520"/>
            <a:ext cx="7409144" cy="4560275"/>
          </a:xfrm>
          <a:prstGeom prst="rect">
            <a:avLst/>
          </a:prstGeom>
        </p:spPr>
      </p:pic>
      <p:sp>
        <p:nvSpPr>
          <p:cNvPr id="6" name="TextBox 5">
            <a:extLst>
              <a:ext uri="{FF2B5EF4-FFF2-40B4-BE49-F238E27FC236}">
                <a16:creationId xmlns:a16="http://schemas.microsoft.com/office/drawing/2014/main" id="{4FA63092-87EA-40A7-A8C1-9E6DC0739365}"/>
              </a:ext>
            </a:extLst>
          </p:cNvPr>
          <p:cNvSpPr txBox="1"/>
          <p:nvPr/>
        </p:nvSpPr>
        <p:spPr>
          <a:xfrm>
            <a:off x="838069" y="1975851"/>
            <a:ext cx="3849664"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cs typeface="Calibri"/>
              </a:rPr>
              <a:t>Connect  Vcc of GPS to 3v3 of Arduino UNO.</a:t>
            </a:r>
          </a:p>
          <a:p>
            <a:pPr marL="285750" indent="-285750">
              <a:buFont typeface="Arial"/>
              <a:buChar char="•"/>
            </a:pPr>
            <a:r>
              <a:rPr lang="en-US" sz="2000">
                <a:cs typeface="Calibri"/>
              </a:rPr>
              <a:t>Connect GND of GPS to</a:t>
            </a:r>
          </a:p>
          <a:p>
            <a:r>
              <a:rPr lang="en-US" sz="2000">
                <a:cs typeface="Calibri"/>
              </a:rPr>
              <a:t>     GND of Arduino UNO</a:t>
            </a:r>
          </a:p>
          <a:p>
            <a:pPr marL="285750" indent="-285750">
              <a:buFont typeface="Arial"/>
              <a:buChar char="•"/>
            </a:pPr>
            <a:r>
              <a:rPr lang="en-US" sz="2000">
                <a:cs typeface="Calibri"/>
              </a:rPr>
              <a:t>Connect RX of GPS to  3 pin on Arduino UNO.</a:t>
            </a:r>
          </a:p>
          <a:p>
            <a:pPr marL="285750" indent="-285750">
              <a:buFont typeface="Arial"/>
              <a:buChar char="•"/>
            </a:pPr>
            <a:r>
              <a:rPr lang="en-US" sz="2000">
                <a:cs typeface="Calibri"/>
              </a:rPr>
              <a:t> Connect TX of GPS to  4 pin on Arduino UNO.  </a:t>
            </a:r>
            <a:endParaRPr lang="en-US"/>
          </a:p>
          <a:p>
            <a:pPr marL="285750" indent="-285750">
              <a:buFont typeface="Arial"/>
              <a:buChar char="•"/>
            </a:pPr>
            <a:endParaRPr lang="en-US" sz="2000">
              <a:cs typeface="Calibri"/>
            </a:endParaRPr>
          </a:p>
        </p:txBody>
      </p:sp>
    </p:spTree>
    <p:extLst>
      <p:ext uri="{BB962C8B-B14F-4D97-AF65-F5344CB8AC3E}">
        <p14:creationId xmlns:p14="http://schemas.microsoft.com/office/powerpoint/2010/main" val="4069711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1810C-5C69-415B-B407-0B6E42C65500}"/>
              </a:ext>
            </a:extLst>
          </p:cNvPr>
          <p:cNvSpPr>
            <a:spLocks noGrp="1"/>
          </p:cNvSpPr>
          <p:nvPr>
            <p:ph type="title"/>
          </p:nvPr>
        </p:nvSpPr>
        <p:spPr>
          <a:xfrm>
            <a:off x="483296" y="365125"/>
            <a:ext cx="10870504" cy="1325563"/>
          </a:xfrm>
        </p:spPr>
        <p:txBody>
          <a:bodyPr/>
          <a:lstStyle/>
          <a:p>
            <a:r>
              <a:rPr lang="en-US">
                <a:cs typeface="Calibri Light"/>
              </a:rPr>
              <a:t>Connections between GPRS and Arduino UNO</a:t>
            </a:r>
            <a:endParaRPr lang="en-US"/>
          </a:p>
        </p:txBody>
      </p:sp>
      <p:pic>
        <p:nvPicPr>
          <p:cNvPr id="3" name="Picture 3" descr="A circuit board&#10;&#10;Description generated with very high confidence">
            <a:extLst>
              <a:ext uri="{FF2B5EF4-FFF2-40B4-BE49-F238E27FC236}">
                <a16:creationId xmlns:a16="http://schemas.microsoft.com/office/drawing/2014/main" id="{326FE68A-78F3-482E-AA69-14A7AA1B9762}"/>
              </a:ext>
            </a:extLst>
          </p:cNvPr>
          <p:cNvPicPr>
            <a:picLocks noChangeAspect="1"/>
          </p:cNvPicPr>
          <p:nvPr/>
        </p:nvPicPr>
        <p:blipFill>
          <a:blip r:embed="rId2"/>
          <a:stretch>
            <a:fillRect/>
          </a:stretch>
        </p:blipFill>
        <p:spPr>
          <a:xfrm>
            <a:off x="4922728" y="1561702"/>
            <a:ext cx="6772406" cy="4841062"/>
          </a:xfrm>
          <a:prstGeom prst="rect">
            <a:avLst/>
          </a:prstGeom>
        </p:spPr>
      </p:pic>
      <p:sp>
        <p:nvSpPr>
          <p:cNvPr id="5" name="TextBox 4">
            <a:extLst>
              <a:ext uri="{FF2B5EF4-FFF2-40B4-BE49-F238E27FC236}">
                <a16:creationId xmlns:a16="http://schemas.microsoft.com/office/drawing/2014/main" id="{0C7A235B-2C18-4839-AE08-11F2C292EB8E}"/>
              </a:ext>
            </a:extLst>
          </p:cNvPr>
          <p:cNvSpPr txBox="1"/>
          <p:nvPr/>
        </p:nvSpPr>
        <p:spPr>
          <a:xfrm>
            <a:off x="643003" y="1728592"/>
            <a:ext cx="3682650" cy="36009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2400">
                <a:latin typeface="Times New Roman"/>
                <a:cs typeface="Calibri"/>
              </a:rPr>
              <a:t>Connect GPRS to a 12V power supply.</a:t>
            </a:r>
            <a:endParaRPr lang="en-US"/>
          </a:p>
          <a:p>
            <a:pPr marL="285750" indent="-285750" algn="just">
              <a:buFont typeface="Arial"/>
              <a:buChar char="•"/>
            </a:pPr>
            <a:r>
              <a:rPr lang="en-US" sz="2400">
                <a:latin typeface="Times New Roman"/>
                <a:cs typeface="Calibri"/>
              </a:rPr>
              <a:t>GND to GND</a:t>
            </a:r>
          </a:p>
          <a:p>
            <a:pPr marL="285750" indent="-285750" algn="just">
              <a:buFont typeface="Arial"/>
              <a:buChar char="•"/>
            </a:pPr>
            <a:r>
              <a:rPr lang="en-US" sz="2400">
                <a:latin typeface="Times New Roman"/>
                <a:cs typeface="Calibri"/>
              </a:rPr>
              <a:t>RX of GPRS to pin 7 (TX)  of Arduino UNO</a:t>
            </a:r>
          </a:p>
          <a:p>
            <a:pPr marL="285750" indent="-285750" algn="just">
              <a:buFont typeface="Arial,Sans-Serif"/>
              <a:buChar char="•"/>
            </a:pPr>
            <a:r>
              <a:rPr lang="en-US" sz="2400">
                <a:latin typeface="Times New Roman"/>
                <a:ea typeface="+mn-lt"/>
                <a:cs typeface="+mn-lt"/>
              </a:rPr>
              <a:t>TX of GPRS to pin 7 (RX)  of Arduino UNO</a:t>
            </a:r>
            <a:endParaRPr lang="en-US" sz="2400" dirty="0">
              <a:latin typeface="Times New Roman"/>
              <a:ea typeface="+mn-lt"/>
              <a:cs typeface="+mn-lt"/>
            </a:endParaRPr>
          </a:p>
          <a:p>
            <a:pPr algn="just"/>
            <a:endParaRPr lang="en-US" sz="2400" dirty="0">
              <a:latin typeface="Times New Roman"/>
              <a:ea typeface="+mn-lt"/>
              <a:cs typeface="+mn-lt"/>
            </a:endParaRPr>
          </a:p>
          <a:p>
            <a:pPr marL="285750" indent="-285750" algn="just">
              <a:buFont typeface="Arial"/>
              <a:buChar char="•"/>
            </a:pPr>
            <a:endParaRPr lang="en-US">
              <a:cs typeface="Calibri"/>
            </a:endParaRPr>
          </a:p>
          <a:p>
            <a:pPr marL="285750" indent="-285750" algn="just">
              <a:buFont typeface="Arial"/>
              <a:buChar char="•"/>
            </a:pPr>
            <a:endParaRPr lang="en-US">
              <a:cs typeface="Calibri"/>
            </a:endParaRPr>
          </a:p>
        </p:txBody>
      </p:sp>
    </p:spTree>
    <p:extLst>
      <p:ext uri="{BB962C8B-B14F-4D97-AF65-F5344CB8AC3E}">
        <p14:creationId xmlns:p14="http://schemas.microsoft.com/office/powerpoint/2010/main" val="13520987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651EF32-6551-47EB-8BA9-22EF81F3DDAC}">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B21BF1A-59D3-4E19-9B95-2FD4309AC3AF}">
  <ds:schemaRefs>
    <ds:schemaRef ds:uri="http://schemas.microsoft.com/sharepoint/v3/contenttype/forms"/>
  </ds:schemaRefs>
</ds:datastoreItem>
</file>

<file path=customXml/itemProps3.xml><?xml version="1.0" encoding="utf-8"?>
<ds:datastoreItem xmlns:ds="http://schemas.openxmlformats.org/officeDocument/2006/customXml" ds:itemID="{1EED214C-B51A-4B75-8B08-0E0DBD2305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223</Words>
  <Application>Microsoft Office PowerPoint</Application>
  <PresentationFormat>Widescreen</PresentationFormat>
  <Paragraphs>81</Paragraphs>
  <Slides>21</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Arial,Sans-Serif</vt:lpstr>
      <vt:lpstr>Bradley Hand ITC</vt:lpstr>
      <vt:lpstr>Britannic Bold</vt:lpstr>
      <vt:lpstr>Calibri</vt:lpstr>
      <vt:lpstr>Calibri Light</vt:lpstr>
      <vt:lpstr>Comic Sans MS</vt:lpstr>
      <vt:lpstr>Gill Sans MT</vt:lpstr>
      <vt:lpstr>Times New Roman</vt:lpstr>
      <vt:lpstr>Office Theme</vt:lpstr>
      <vt:lpstr>CHILD TRACKER WITH EMERGENCY NOTIFIER</vt:lpstr>
      <vt:lpstr>Problem Statement</vt:lpstr>
      <vt:lpstr>HARDWARE COMPONENTS</vt:lpstr>
      <vt:lpstr>Software's </vt:lpstr>
      <vt:lpstr>Block Diagram</vt:lpstr>
      <vt:lpstr>Arduino UNO,GPRS and GPS modules</vt:lpstr>
      <vt:lpstr>Arduino UNO</vt:lpstr>
      <vt:lpstr>Connections between GPS and Arduino UNO</vt:lpstr>
      <vt:lpstr>Connections between GPRS and Arduino UNO</vt:lpstr>
      <vt:lpstr>Connection between Node MCU and GPS module</vt:lpstr>
      <vt:lpstr>ARDUINO CODE:</vt:lpstr>
      <vt:lpstr>PowerPoint Presentation</vt:lpstr>
      <vt:lpstr>PowerPoint Presentation</vt:lpstr>
      <vt:lpstr>PowerPoint Presentation</vt:lpstr>
      <vt:lpstr>PowerPoint Presentation</vt:lpstr>
      <vt:lpstr>NODE RED FLOW:</vt:lpstr>
      <vt:lpstr>MIT CODE:</vt:lpstr>
      <vt:lpstr>MIT App inventor</vt:lpstr>
      <vt:lpstr>Screen 2</vt:lpstr>
      <vt:lpstr>Advantages</vt:lpstr>
      <vt:lpstr>Thank You -D. APURVA, C.VIDULA, A.BHAVANA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96</cp:revision>
  <dcterms:created xsi:type="dcterms:W3CDTF">2019-05-14T19:26:29Z</dcterms:created>
  <dcterms:modified xsi:type="dcterms:W3CDTF">2019-06-22T06:31:24Z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