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74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7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78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78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78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78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78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sv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=""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254" y="207818"/>
            <a:ext cx="6815669" cy="13438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SMART WASTE MANAGEMENT USING IBM WATSON SERVICES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5527" y="2438395"/>
            <a:ext cx="6815669" cy="178723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   TEAM MEMBERS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A.MAHALAKSHMI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B.JYOTHI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CH.AMRUTHA VALLI             </a:t>
            </a:r>
          </a:p>
          <a:p>
            <a:endParaRPr lang="en-US" dirty="0"/>
          </a:p>
        </p:txBody>
      </p:sp>
      <p:pic>
        <p:nvPicPr>
          <p:cNvPr id="7" name="Graphic 6" descr="Palm tree">
            <a:extLst>
              <a:ext uri="{FF2B5EF4-FFF2-40B4-BE49-F238E27FC236}">
                <a16:creationId xmlns=""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5331" y="2516295"/>
            <a:ext cx="1172182" cy="914400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=""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2000" y="1775303"/>
            <a:ext cx="791570" cy="858715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=""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1493" y="3116001"/>
            <a:ext cx="1139427" cy="10738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99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=""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945" y="387927"/>
            <a:ext cx="11734799" cy="6248400"/>
          </a:xfrm>
        </p:spPr>
        <p:txBody>
          <a:bodyPr>
            <a:normAutofit/>
          </a:bodyPr>
          <a:lstStyle/>
          <a:p>
            <a:r>
              <a:rPr lang="en-GB" sz="36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concept of smart waste management is implementable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cities where waste production is domestically high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the effort put to control it is relatively very low.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idea is compatible mainly with the concept of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smart cities. The smart waste management mainly avoids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congested collection of waste generated domestically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creates difficulty to manage its disposal.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91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=""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65" y="204716"/>
            <a:ext cx="11586948" cy="646903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  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Smart waste management is a idea where we can control lots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problems which disturbs the society in pollution and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diseases. The waste management has to be done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instantly else it leads to irregular management which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have adverse effect on nature. The Smart waste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management is compatible mainly with concept of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smart cities. The main objectives of our proposed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are as follows: 1. Monitoring the waste management.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2. Providing a smart technology for waste system.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3. Avoiding human intervention.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4. Reducing human time and effort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5. Resulting in healthy and waste ridden environment.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91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=""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927" y="0"/>
            <a:ext cx="11542216" cy="6591869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REQUIRED</a:t>
            </a:r>
          </a:p>
          <a:p>
            <a:pPr algn="just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HARDWARE COMPONENTS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Ultrasonic sensor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MCU-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module-8266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Jumper Wires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SOFTWARE COMPONENTS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Aurdino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IBM Cloud Watson Platform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91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=""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966" y="0"/>
            <a:ext cx="11354937" cy="660551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991" y="1688057"/>
            <a:ext cx="5363570" cy="275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699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=""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1746" name="AutoShape 2" descr="C:\Users\User\Desktop\IOT\vector-thank-you-lettering-on-red-paint-or-watercolor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AutoShape 4" descr="C:\Users\User\Desktop\IOT\vector-thank-you-lettering-on-red-paint-or-watercolor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utoShape 6" descr="C:\Users\User\Desktop\IOT\vector-thank-you-lettering-on-red-paint-or-watercolor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115" y="806144"/>
            <a:ext cx="5943458" cy="341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Graphic 16" descr="Beach ball">
            <a:extLst>
              <a:ext uri="{FF2B5EF4-FFF2-40B4-BE49-F238E27FC236}">
                <a16:creationId xmlns=""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6549" y="1174804"/>
            <a:ext cx="548640" cy="548640"/>
          </a:xfrm>
          <a:prstGeom prst="rect">
            <a:avLst/>
          </a:prstGeom>
        </p:spPr>
      </p:pic>
      <p:pic>
        <p:nvPicPr>
          <p:cNvPr id="10" name="Graphic 6" descr="Palm tree">
            <a:extLst>
              <a:ext uri="{FF2B5EF4-FFF2-40B4-BE49-F238E27FC236}">
                <a16:creationId xmlns=""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4797" y="1683780"/>
            <a:ext cx="914400" cy="914400"/>
          </a:xfrm>
          <a:prstGeom prst="rect">
            <a:avLst/>
          </a:prstGeom>
        </p:spPr>
      </p:pic>
      <p:pic>
        <p:nvPicPr>
          <p:cNvPr id="11" name="Graphic 19" descr="Bucket and shovel">
            <a:extLst>
              <a:ext uri="{FF2B5EF4-FFF2-40B4-BE49-F238E27FC236}">
                <a16:creationId xmlns=""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3227" y="312965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9913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78524312 (1)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3ECB95-7346-4B93-9055-00403BD110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9FC027-78BA-4464-9AFA-DE1AD048A2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46E212-9500-4C34-86DE-BC71867BE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TF78524312 (1)</Template>
  <TotalTime>0</TotalTime>
  <Words>226</Words>
  <Application>Microsoft Office PowerPoint</Application>
  <PresentationFormat>Custom</PresentationFormat>
  <Paragraphs>43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TF78524312 (1)</vt:lpstr>
      <vt:lpstr>SMART WASTE MANAGEMENT USING IBM WATSON SERVICES</vt:lpstr>
      <vt:lpstr>Slide 2</vt:lpstr>
      <vt:lpstr>Slide 3</vt:lpstr>
      <vt:lpstr>Slide 4</vt:lpstr>
      <vt:lpstr>Slide 5</vt:lpstr>
      <vt:lpstr>Slide 6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2019-06-20T18:39:01Z</dcterms:created>
  <dcterms:modified xsi:type="dcterms:W3CDTF">2019-06-22T06:14:12Z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