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8" r:id="rId5"/>
    <p:sldId id="259" r:id="rId6"/>
    <p:sldId id="260" r:id="rId7"/>
    <p:sldId id="262" r:id="rId8"/>
    <p:sldId id="261" r:id="rId9"/>
    <p:sldId id="266" r:id="rId10"/>
    <p:sldId id="267" r:id="rId11"/>
    <p:sldId id="268" r:id="rId1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0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 descr="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05" y="-52070"/>
            <a:ext cx="12188825" cy="696214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2475" y="2766060"/>
            <a:ext cx="10991215" cy="1325880"/>
          </a:xfrm>
        </p:spPr>
        <p:txBody>
          <a:bodyPr/>
          <a:p>
            <a:r>
              <a:rPr lang="en-US" altLang="en-GB" sz="40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en-GB" sz="4000">
                <a:solidFill>
                  <a:schemeClr val="tx2"/>
                </a:solidFill>
              </a:rPr>
              <a:t>SMART PARKING SYSTEM with IBM Watson</a:t>
            </a:r>
            <a:endParaRPr lang="en-US" altLang="en-GB" sz="4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	HARDWARE REQIUREMENTS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6320155" cy="4953000"/>
          </a:xfrm>
        </p:spPr>
        <p:txBody>
          <a:bodyPr/>
          <a:p>
            <a:r>
              <a:rPr lang="en-US" altLang="en-GB"/>
              <a:t>ESP8266-(NODEMCU DEV 1.0)</a:t>
            </a:r>
            <a:endParaRPr lang="en-US" altLang="en-GB"/>
          </a:p>
          <a:p>
            <a:r>
              <a:rPr lang="en-US" altLang="en-GB"/>
              <a:t>Ultrasonic Sensor (HC-SR04)</a:t>
            </a:r>
            <a:endParaRPr lang="en-US" altLang="en-GB"/>
          </a:p>
          <a:p>
            <a:endParaRPr lang="en-US" altLang="en-GB"/>
          </a:p>
          <a:p>
            <a:pPr marL="0" indent="0">
              <a:buNone/>
            </a:pPr>
            <a:endParaRPr lang="en-US" altLang="en-GB"/>
          </a:p>
          <a:p>
            <a:pPr marL="0" indent="0">
              <a:buNone/>
            </a:pPr>
            <a:r>
              <a:rPr lang="en-US" altLang="en-GB"/>
              <a:t>	</a:t>
            </a:r>
            <a:endParaRPr lang="en-US" altLang="en-GB"/>
          </a:p>
        </p:txBody>
      </p:sp>
      <p:pic>
        <p:nvPicPr>
          <p:cNvPr id="6" name="Content Placeholder 5" descr="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10565" y="2493010"/>
            <a:ext cx="3942080" cy="4077335"/>
          </a:xfrm>
          <a:prstGeom prst="rect">
            <a:avLst/>
          </a:prstGeom>
        </p:spPr>
      </p:pic>
      <p:pic>
        <p:nvPicPr>
          <p:cNvPr id="7" name="Picture 6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755" y="3584575"/>
            <a:ext cx="2955290" cy="25933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		ESP8266 - NODEMCU 1.0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altLang="en-GB"/>
              <a:t>It is a microcontroller and WiFi Module.</a:t>
            </a:r>
            <a:endParaRPr lang="en-US" altLang="en-GB"/>
          </a:p>
          <a:p>
            <a:pPr algn="l"/>
            <a:r>
              <a:rPr lang="en-US" altLang="en-GB"/>
              <a:t>Here ESP stands for espressive, the manufacturer's name.</a:t>
            </a:r>
            <a:endParaRPr lang="en-US" altLang="en-GB"/>
          </a:p>
          <a:p>
            <a:pPr algn="l"/>
            <a:r>
              <a:rPr lang="en-US" altLang="en-GB"/>
              <a:t>It has 40 pins on the whole.</a:t>
            </a:r>
            <a:endParaRPr lang="en-US" altLang="en-GB"/>
          </a:p>
          <a:p>
            <a:pPr algn="l"/>
            <a:r>
              <a:rPr lang="en-US" altLang="en-GB"/>
              <a:t>In which 13 GPIO pins (General Purpose Input Output pins) are present on it.</a:t>
            </a:r>
            <a:endParaRPr lang="en-US" altLang="en-GB"/>
          </a:p>
          <a:p>
            <a:pPr algn="l"/>
            <a:r>
              <a:rPr lang="en-US" altLang="en-GB"/>
              <a:t>These pins are used to connect the external devices to the microcontroller </a:t>
            </a:r>
            <a:endParaRPr lang="en-US" alt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			ULTRASONIC SENSOR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It uses sonar to detect the distance.</a:t>
            </a:r>
            <a:endParaRPr lang="en-US" altLang="en-GB"/>
          </a:p>
          <a:p>
            <a:r>
              <a:rPr lang="en-US" altLang="en-GB"/>
              <a:t>It can be used in object sensing.</a:t>
            </a:r>
            <a:endParaRPr lang="en-US" altLang="en-GB"/>
          </a:p>
          <a:p>
            <a:r>
              <a:rPr lang="en-US" altLang="en-GB"/>
              <a:t>It can calculate values in the range of 2cm - 400cm (1feet to 13feet)</a:t>
            </a:r>
            <a:endParaRPr lang="en-US" altLang="en-GB"/>
          </a:p>
          <a:p>
            <a:r>
              <a:rPr lang="en-US" altLang="en-GB"/>
              <a:t>It's operating voltage is 5V. </a:t>
            </a:r>
            <a:endParaRPr lang="en-US" alt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			WORKING PRINCIPLE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softEdge rad="63500"/>
          </a:effectLst>
        </p:spPr>
        <p:txBody>
          <a:bodyPr/>
          <a:p>
            <a:pPr marL="0" indent="0">
              <a:buNone/>
            </a:pPr>
            <a:r>
              <a:rPr lang="en-US" altLang="en-GB"/>
              <a:t>   </a:t>
            </a:r>
            <a:endParaRPr lang="en-US" altLang="en-GB"/>
          </a:p>
        </p:txBody>
      </p:sp>
      <p:sp>
        <p:nvSpPr>
          <p:cNvPr id="4" name="Rounded Rectangle 3"/>
          <p:cNvSpPr/>
          <p:nvPr/>
        </p:nvSpPr>
        <p:spPr>
          <a:xfrm>
            <a:off x="1072515" y="1868170"/>
            <a:ext cx="1644650" cy="885190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ULTRASONIC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SENSOR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263390" y="1917065"/>
            <a:ext cx="1699895" cy="787400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NODEMCU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961505" y="1868170"/>
            <a:ext cx="1925320" cy="899160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IBM CLOUD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926580" y="4102735"/>
            <a:ext cx="1995805" cy="997585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MOBILE APP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717165" y="2310765"/>
            <a:ext cx="154622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5963285" y="2310765"/>
            <a:ext cx="998220" cy="698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7924165" y="2767330"/>
            <a:ext cx="635" cy="133540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			WORKING PRINCIPLE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Once the sensor is connected to NodeMCU, the sensor emits a sonar wave for 10 micro seconds.</a:t>
            </a:r>
            <a:endParaRPr lang="en-US" altLang="en-GB"/>
          </a:p>
          <a:p>
            <a:r>
              <a:rPr lang="en-US" altLang="en-GB"/>
              <a:t>This is done at the trigger pin.</a:t>
            </a:r>
            <a:endParaRPr lang="en-US" altLang="en-GB"/>
          </a:p>
          <a:p>
            <a:r>
              <a:rPr lang="en-US" altLang="en-GB"/>
              <a:t>Then trigger pin goes to low state.</a:t>
            </a:r>
            <a:endParaRPr lang="en-US" altLang="en-GB"/>
          </a:p>
          <a:p>
            <a:r>
              <a:rPr lang="en-US" altLang="en-GB"/>
              <a:t>The echo pin waits to receive the echo after hitting the obstacle.</a:t>
            </a:r>
            <a:endParaRPr lang="en-US" altLang="en-GB"/>
          </a:p>
          <a:p>
            <a:r>
              <a:rPr lang="en-US" altLang="en-GB"/>
              <a:t>In our case, the obstacle is a car.</a:t>
            </a:r>
            <a:endParaRPr lang="en-US" altLang="en-GB"/>
          </a:p>
          <a:p>
            <a:r>
              <a:rPr lang="en-US" altLang="en-GB"/>
              <a:t>If the  distance sensed is minimum, then it means the slot is not available for parking and viceversa.</a:t>
            </a:r>
            <a:endParaRPr lang="en-US" alt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		    NODE RED FLOW EDITOR</a:t>
            </a:r>
            <a:endParaRPr lang="en-US" altLang="en-GB"/>
          </a:p>
        </p:txBody>
      </p:sp>
      <p:pic>
        <p:nvPicPr>
          <p:cNvPr id="4" name="Content Placeholder 3" descr="Screenshot (8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9415" y="933450"/>
            <a:ext cx="11014075" cy="57372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			MIT MOBILE APPLICATION</a:t>
            </a:r>
            <a:endParaRPr lang="en-US" altLang="en-GB"/>
          </a:p>
        </p:txBody>
      </p:sp>
      <p:pic>
        <p:nvPicPr>
          <p:cNvPr id="4" name="Content Placeholder 3" descr="Screenshot (10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5285" y="1180465"/>
            <a:ext cx="11548110" cy="55448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PSX_20190622_10134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1254125"/>
            <a:ext cx="5384800" cy="4793615"/>
          </a:xfrm>
          <a:prstGeom prst="rect">
            <a:avLst/>
          </a:prstGeom>
        </p:spPr>
      </p:pic>
      <p:pic>
        <p:nvPicPr>
          <p:cNvPr id="6" name="Content Placeholder 5" descr="PSX_20190622_10143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186815"/>
            <a:ext cx="5384800" cy="49282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1105</Words>
  <Application>WPS Presentation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Microsoft YaHei</vt:lpstr>
      <vt:lpstr>Arial Unicode MS</vt:lpstr>
      <vt:lpstr>Calibri</vt:lpstr>
      <vt:lpstr>Gear Drives</vt:lpstr>
      <vt:lpstr>Blue Waves</vt:lpstr>
      <vt:lpstr>  SMART PARKING SYSTEM with IBM Watson</vt:lpstr>
      <vt:lpstr>	HARDWARE REQIUREMENTS</vt:lpstr>
      <vt:lpstr>		ESP8266 - NODEMCU 1.0</vt:lpstr>
      <vt:lpstr>			ULTRASONIC SENSOR</vt:lpstr>
      <vt:lpstr>			WORKING PRINCIPLE</vt:lpstr>
      <vt:lpstr>			WORKING PRINCIPLE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SMART PARKING SYSTEM with IBM Watson</dc:title>
  <dc:creator>sridhar</dc:creator>
  <cp:lastModifiedBy>sridhar</cp:lastModifiedBy>
  <cp:revision>9</cp:revision>
  <dcterms:created xsi:type="dcterms:W3CDTF">2019-06-20T16:38:00Z</dcterms:created>
  <dcterms:modified xsi:type="dcterms:W3CDTF">2019-06-22T04:58:38Z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2057-10.2.0.7636</vt:lpwstr>
  </property>
</Properties>
</file>