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72"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i sakhamuri" userId="07083a2629d0e42b" providerId="LiveId" clId="{EF5BC059-ECC0-445A-8918-759A6A787CDD}"/>
    <pc:docChg chg="undo custSel addSld delSld modSld sldOrd">
      <pc:chgData name="bhargavi sakhamuri" userId="07083a2629d0e42b" providerId="LiveId" clId="{EF5BC059-ECC0-445A-8918-759A6A787CDD}" dt="2019-06-22T07:46:59.022" v="5079" actId="20577"/>
      <pc:docMkLst>
        <pc:docMk/>
      </pc:docMkLst>
      <pc:sldChg chg="addSp delSp modSp">
        <pc:chgData name="bhargavi sakhamuri" userId="07083a2629d0e42b" providerId="LiveId" clId="{EF5BC059-ECC0-445A-8918-759A6A787CDD}" dt="2019-06-22T07:16:54.557" v="3622" actId="20577"/>
        <pc:sldMkLst>
          <pc:docMk/>
          <pc:sldMk cId="1278637795" sldId="256"/>
        </pc:sldMkLst>
        <pc:spChg chg="mod">
          <ac:chgData name="bhargavi sakhamuri" userId="07083a2629d0e42b" providerId="LiveId" clId="{EF5BC059-ECC0-445A-8918-759A6A787CDD}" dt="2019-06-22T07:16:54.557" v="3622" actId="20577"/>
          <ac:spMkLst>
            <pc:docMk/>
            <pc:sldMk cId="1278637795" sldId="256"/>
            <ac:spMk id="3" creationId="{41A9F1E4-1157-407C-B931-352BA4FCC66B}"/>
          </ac:spMkLst>
        </pc:spChg>
        <pc:picChg chg="add del mod">
          <ac:chgData name="bhargavi sakhamuri" userId="07083a2629d0e42b" providerId="LiveId" clId="{EF5BC059-ECC0-445A-8918-759A6A787CDD}" dt="2019-06-22T05:59:49.032" v="2008" actId="478"/>
          <ac:picMkLst>
            <pc:docMk/>
            <pc:sldMk cId="1278637795" sldId="256"/>
            <ac:picMk id="5" creationId="{8F6122C2-F1BA-4FA8-89FD-4287C62544D8}"/>
          </ac:picMkLst>
        </pc:picChg>
        <pc:picChg chg="add mod">
          <ac:chgData name="bhargavi sakhamuri" userId="07083a2629d0e42b" providerId="LiveId" clId="{EF5BC059-ECC0-445A-8918-759A6A787CDD}" dt="2019-06-22T06:01:35.683" v="2025" actId="14100"/>
          <ac:picMkLst>
            <pc:docMk/>
            <pc:sldMk cId="1278637795" sldId="256"/>
            <ac:picMk id="7" creationId="{F833EAEC-2B78-4A7A-BAF5-935B52E2E959}"/>
          </ac:picMkLst>
        </pc:picChg>
        <pc:picChg chg="add mod">
          <ac:chgData name="bhargavi sakhamuri" userId="07083a2629d0e42b" providerId="LiveId" clId="{EF5BC059-ECC0-445A-8918-759A6A787CDD}" dt="2019-06-22T06:01:40.789" v="2027" actId="14100"/>
          <ac:picMkLst>
            <pc:docMk/>
            <pc:sldMk cId="1278637795" sldId="256"/>
            <ac:picMk id="9" creationId="{03F9C009-353D-4605-B9AA-7962C6AFE401}"/>
          </ac:picMkLst>
        </pc:picChg>
      </pc:sldChg>
      <pc:sldChg chg="modSp">
        <pc:chgData name="bhargavi sakhamuri" userId="07083a2629d0e42b" providerId="LiveId" clId="{EF5BC059-ECC0-445A-8918-759A6A787CDD}" dt="2019-06-22T05:00:10.935" v="30" actId="5793"/>
        <pc:sldMkLst>
          <pc:docMk/>
          <pc:sldMk cId="1228139800" sldId="257"/>
        </pc:sldMkLst>
        <pc:spChg chg="mod">
          <ac:chgData name="bhargavi sakhamuri" userId="07083a2629d0e42b" providerId="LiveId" clId="{EF5BC059-ECC0-445A-8918-759A6A787CDD}" dt="2019-06-22T05:00:10.935" v="30" actId="5793"/>
          <ac:spMkLst>
            <pc:docMk/>
            <pc:sldMk cId="1228139800" sldId="257"/>
            <ac:spMk id="3" creationId="{B7E8B52F-0F7C-45E2-9948-71C5439A1506}"/>
          </ac:spMkLst>
        </pc:spChg>
      </pc:sldChg>
      <pc:sldChg chg="modSp add">
        <pc:chgData name="bhargavi sakhamuri" userId="07083a2629d0e42b" providerId="LiveId" clId="{EF5BC059-ECC0-445A-8918-759A6A787CDD}" dt="2019-06-22T07:17:20.164" v="3634" actId="20577"/>
        <pc:sldMkLst>
          <pc:docMk/>
          <pc:sldMk cId="1630846768" sldId="258"/>
        </pc:sldMkLst>
        <pc:spChg chg="mod">
          <ac:chgData name="bhargavi sakhamuri" userId="07083a2629d0e42b" providerId="LiveId" clId="{EF5BC059-ECC0-445A-8918-759A6A787CDD}" dt="2019-06-22T05:01:44.734" v="92" actId="20577"/>
          <ac:spMkLst>
            <pc:docMk/>
            <pc:sldMk cId="1630846768" sldId="258"/>
            <ac:spMk id="2" creationId="{877BB8AA-CD5A-4092-ACB7-CAB15F352264}"/>
          </ac:spMkLst>
        </pc:spChg>
        <pc:spChg chg="mod">
          <ac:chgData name="bhargavi sakhamuri" userId="07083a2629d0e42b" providerId="LiveId" clId="{EF5BC059-ECC0-445A-8918-759A6A787CDD}" dt="2019-06-22T07:17:20.164" v="3634" actId="20577"/>
          <ac:spMkLst>
            <pc:docMk/>
            <pc:sldMk cId="1630846768" sldId="258"/>
            <ac:spMk id="3" creationId="{7BBF7F77-9555-4A41-8079-F09F7F0E84BD}"/>
          </ac:spMkLst>
        </pc:spChg>
      </pc:sldChg>
      <pc:sldChg chg="modSp add">
        <pc:chgData name="bhargavi sakhamuri" userId="07083a2629d0e42b" providerId="LiveId" clId="{EF5BC059-ECC0-445A-8918-759A6A787CDD}" dt="2019-06-22T07:18:08.623" v="3649" actId="27636"/>
        <pc:sldMkLst>
          <pc:docMk/>
          <pc:sldMk cId="3956770946" sldId="259"/>
        </pc:sldMkLst>
        <pc:spChg chg="mod">
          <ac:chgData name="bhargavi sakhamuri" userId="07083a2629d0e42b" providerId="LiveId" clId="{EF5BC059-ECC0-445A-8918-759A6A787CDD}" dt="2019-06-22T05:02:04.841" v="107" actId="20577"/>
          <ac:spMkLst>
            <pc:docMk/>
            <pc:sldMk cId="3956770946" sldId="259"/>
            <ac:spMk id="2" creationId="{C5B1A8C2-3500-420B-AD25-C0E5DAB05C05}"/>
          </ac:spMkLst>
        </pc:spChg>
        <pc:spChg chg="mod">
          <ac:chgData name="bhargavi sakhamuri" userId="07083a2629d0e42b" providerId="LiveId" clId="{EF5BC059-ECC0-445A-8918-759A6A787CDD}" dt="2019-06-22T07:18:08.623" v="3649" actId="27636"/>
          <ac:spMkLst>
            <pc:docMk/>
            <pc:sldMk cId="3956770946" sldId="259"/>
            <ac:spMk id="3" creationId="{242DECCB-A4AE-4831-B3C1-89A83AAC1361}"/>
          </ac:spMkLst>
        </pc:spChg>
      </pc:sldChg>
      <pc:sldChg chg="addSp modSp add">
        <pc:chgData name="bhargavi sakhamuri" userId="07083a2629d0e42b" providerId="LiveId" clId="{EF5BC059-ECC0-445A-8918-759A6A787CDD}" dt="2019-06-22T07:19:01.380" v="3671" actId="20577"/>
        <pc:sldMkLst>
          <pc:docMk/>
          <pc:sldMk cId="802334083" sldId="260"/>
        </pc:sldMkLst>
        <pc:spChg chg="mod">
          <ac:chgData name="bhargavi sakhamuri" userId="07083a2629d0e42b" providerId="LiveId" clId="{EF5BC059-ECC0-445A-8918-759A6A787CDD}" dt="2019-06-22T05:05:02.365" v="146" actId="20577"/>
          <ac:spMkLst>
            <pc:docMk/>
            <pc:sldMk cId="802334083" sldId="260"/>
            <ac:spMk id="2" creationId="{AD66E975-6BF4-48A8-ADB3-F0E7261125DB}"/>
          </ac:spMkLst>
        </pc:spChg>
        <pc:spChg chg="mod">
          <ac:chgData name="bhargavi sakhamuri" userId="07083a2629d0e42b" providerId="LiveId" clId="{EF5BC059-ECC0-445A-8918-759A6A787CDD}" dt="2019-06-22T07:19:01.380" v="3671" actId="20577"/>
          <ac:spMkLst>
            <pc:docMk/>
            <pc:sldMk cId="802334083" sldId="260"/>
            <ac:spMk id="3" creationId="{9A35B7E3-F991-4F3C-A83A-4723439563B5}"/>
          </ac:spMkLst>
        </pc:spChg>
        <pc:picChg chg="add mod">
          <ac:chgData name="bhargavi sakhamuri" userId="07083a2629d0e42b" providerId="LiveId" clId="{EF5BC059-ECC0-445A-8918-759A6A787CDD}" dt="2019-06-22T07:18:49.224" v="3660" actId="14100"/>
          <ac:picMkLst>
            <pc:docMk/>
            <pc:sldMk cId="802334083" sldId="260"/>
            <ac:picMk id="5" creationId="{447B678D-5110-426A-A4FC-002457CF2AEE}"/>
          </ac:picMkLst>
        </pc:picChg>
      </pc:sldChg>
      <pc:sldChg chg="add del">
        <pc:chgData name="bhargavi sakhamuri" userId="07083a2629d0e42b" providerId="LiveId" clId="{EF5BC059-ECC0-445A-8918-759A6A787CDD}" dt="2019-06-22T05:11:25.857" v="226" actId="2696"/>
        <pc:sldMkLst>
          <pc:docMk/>
          <pc:sldMk cId="1834566988" sldId="261"/>
        </pc:sldMkLst>
      </pc:sldChg>
      <pc:sldChg chg="addSp delSp modSp add">
        <pc:chgData name="bhargavi sakhamuri" userId="07083a2629d0e42b" providerId="LiveId" clId="{EF5BC059-ECC0-445A-8918-759A6A787CDD}" dt="2019-06-22T07:46:59.022" v="5079" actId="20577"/>
        <pc:sldMkLst>
          <pc:docMk/>
          <pc:sldMk cId="3524857724" sldId="261"/>
        </pc:sldMkLst>
        <pc:spChg chg="mod">
          <ac:chgData name="bhargavi sakhamuri" userId="07083a2629d0e42b" providerId="LiveId" clId="{EF5BC059-ECC0-445A-8918-759A6A787CDD}" dt="2019-06-22T05:35:27.602" v="1116" actId="207"/>
          <ac:spMkLst>
            <pc:docMk/>
            <pc:sldMk cId="3524857724" sldId="261"/>
            <ac:spMk id="2" creationId="{B22856E2-44A6-4D45-A6F0-645F771BE785}"/>
          </ac:spMkLst>
        </pc:spChg>
        <pc:spChg chg="add del mod">
          <ac:chgData name="bhargavi sakhamuri" userId="07083a2629d0e42b" providerId="LiveId" clId="{EF5BC059-ECC0-445A-8918-759A6A787CDD}" dt="2019-06-22T07:46:59.022" v="5079" actId="20577"/>
          <ac:spMkLst>
            <pc:docMk/>
            <pc:sldMk cId="3524857724" sldId="261"/>
            <ac:spMk id="3" creationId="{F406C539-D2A5-4F1E-8883-338410135D37}"/>
          </ac:spMkLst>
        </pc:spChg>
        <pc:spChg chg="add del mod">
          <ac:chgData name="bhargavi sakhamuri" userId="07083a2629d0e42b" providerId="LiveId" clId="{EF5BC059-ECC0-445A-8918-759A6A787CDD}" dt="2019-06-22T05:28:54.271" v="763" actId="478"/>
          <ac:spMkLst>
            <pc:docMk/>
            <pc:sldMk cId="3524857724" sldId="261"/>
            <ac:spMk id="9" creationId="{74D4C592-FA29-4C56-8236-C84782C88952}"/>
          </ac:spMkLst>
        </pc:spChg>
        <pc:picChg chg="add del mod">
          <ac:chgData name="bhargavi sakhamuri" userId="07083a2629d0e42b" providerId="LiveId" clId="{EF5BC059-ECC0-445A-8918-759A6A787CDD}" dt="2019-06-22T05:27:43.480" v="741" actId="478"/>
          <ac:picMkLst>
            <pc:docMk/>
            <pc:sldMk cId="3524857724" sldId="261"/>
            <ac:picMk id="5" creationId="{FD205D9B-FFDC-4ADD-86AE-F06B302BA02F}"/>
          </ac:picMkLst>
        </pc:picChg>
        <pc:picChg chg="add mod">
          <ac:chgData name="bhargavi sakhamuri" userId="07083a2629d0e42b" providerId="LiveId" clId="{EF5BC059-ECC0-445A-8918-759A6A787CDD}" dt="2019-06-22T05:35:45.812" v="1118" actId="1076"/>
          <ac:picMkLst>
            <pc:docMk/>
            <pc:sldMk cId="3524857724" sldId="261"/>
            <ac:picMk id="7" creationId="{DAD20972-DA19-4301-A019-69378171EAC4}"/>
          </ac:picMkLst>
        </pc:picChg>
      </pc:sldChg>
      <pc:sldChg chg="addSp delSp modSp add">
        <pc:chgData name="bhargavi sakhamuri" userId="07083a2629d0e42b" providerId="LiveId" clId="{EF5BC059-ECC0-445A-8918-759A6A787CDD}" dt="2019-06-22T07:44:55.538" v="5077" actId="20577"/>
        <pc:sldMkLst>
          <pc:docMk/>
          <pc:sldMk cId="3138909519" sldId="262"/>
        </pc:sldMkLst>
        <pc:spChg chg="mod">
          <ac:chgData name="bhargavi sakhamuri" userId="07083a2629d0e42b" providerId="LiveId" clId="{EF5BC059-ECC0-445A-8918-759A6A787CDD}" dt="2019-06-22T05:38:06.267" v="1126" actId="207"/>
          <ac:spMkLst>
            <pc:docMk/>
            <pc:sldMk cId="3138909519" sldId="262"/>
            <ac:spMk id="2" creationId="{8B8553E3-6035-4062-A77F-7A87AEF13AD6}"/>
          </ac:spMkLst>
        </pc:spChg>
        <pc:spChg chg="mod">
          <ac:chgData name="bhargavi sakhamuri" userId="07083a2629d0e42b" providerId="LiveId" clId="{EF5BC059-ECC0-445A-8918-759A6A787CDD}" dt="2019-06-22T07:44:55.538" v="5077" actId="20577"/>
          <ac:spMkLst>
            <pc:docMk/>
            <pc:sldMk cId="3138909519" sldId="262"/>
            <ac:spMk id="3" creationId="{D838E5B9-39FA-439F-8A07-8086C9C7E1BF}"/>
          </ac:spMkLst>
        </pc:spChg>
        <pc:picChg chg="add mod">
          <ac:chgData name="bhargavi sakhamuri" userId="07083a2629d0e42b" providerId="LiveId" clId="{EF5BC059-ECC0-445A-8918-759A6A787CDD}" dt="2019-06-22T06:22:13.136" v="2200" actId="1076"/>
          <ac:picMkLst>
            <pc:docMk/>
            <pc:sldMk cId="3138909519" sldId="262"/>
            <ac:picMk id="5" creationId="{631794DA-960A-4C10-8E04-7077AA571322}"/>
          </ac:picMkLst>
        </pc:picChg>
        <pc:picChg chg="add del mod">
          <ac:chgData name="bhargavi sakhamuri" userId="07083a2629d0e42b" providerId="LiveId" clId="{EF5BC059-ECC0-445A-8918-759A6A787CDD}" dt="2019-06-22T06:22:47.695" v="2202" actId="478"/>
          <ac:picMkLst>
            <pc:docMk/>
            <pc:sldMk cId="3138909519" sldId="262"/>
            <ac:picMk id="7" creationId="{5CEFA05F-8D43-43BD-9299-8B4CDA376014}"/>
          </ac:picMkLst>
        </pc:picChg>
      </pc:sldChg>
      <pc:sldChg chg="addSp modSp add">
        <pc:chgData name="bhargavi sakhamuri" userId="07083a2629d0e42b" providerId="LiveId" clId="{EF5BC059-ECC0-445A-8918-759A6A787CDD}" dt="2019-06-22T05:56:25.021" v="1977" actId="14100"/>
        <pc:sldMkLst>
          <pc:docMk/>
          <pc:sldMk cId="3613759831" sldId="263"/>
        </pc:sldMkLst>
        <pc:spChg chg="mod">
          <ac:chgData name="bhargavi sakhamuri" userId="07083a2629d0e42b" providerId="LiveId" clId="{EF5BC059-ECC0-445A-8918-759A6A787CDD}" dt="2019-06-22T05:55:52.873" v="1969" actId="27636"/>
          <ac:spMkLst>
            <pc:docMk/>
            <pc:sldMk cId="3613759831" sldId="263"/>
            <ac:spMk id="2" creationId="{7C4081B7-28E2-4557-B9CA-16888F84D7FE}"/>
          </ac:spMkLst>
        </pc:spChg>
        <pc:spChg chg="mod">
          <ac:chgData name="bhargavi sakhamuri" userId="07083a2629d0e42b" providerId="LiveId" clId="{EF5BC059-ECC0-445A-8918-759A6A787CDD}" dt="2019-06-22T05:56:06.836" v="1974" actId="20577"/>
          <ac:spMkLst>
            <pc:docMk/>
            <pc:sldMk cId="3613759831" sldId="263"/>
            <ac:spMk id="3" creationId="{F01FA68E-3069-40B5-9D34-ED7CFA2AC9AF}"/>
          </ac:spMkLst>
        </pc:spChg>
        <pc:picChg chg="add mod">
          <ac:chgData name="bhargavi sakhamuri" userId="07083a2629d0e42b" providerId="LiveId" clId="{EF5BC059-ECC0-445A-8918-759A6A787CDD}" dt="2019-06-22T05:56:25.021" v="1977" actId="14100"/>
          <ac:picMkLst>
            <pc:docMk/>
            <pc:sldMk cId="3613759831" sldId="263"/>
            <ac:picMk id="5" creationId="{72402B0C-5C5F-4D98-BB58-5C7B6B67BE70}"/>
          </ac:picMkLst>
        </pc:picChg>
      </pc:sldChg>
      <pc:sldChg chg="addSp modSp add del">
        <pc:chgData name="bhargavi sakhamuri" userId="07083a2629d0e42b" providerId="LiveId" clId="{EF5BC059-ECC0-445A-8918-759A6A787CDD}" dt="2019-06-22T06:25:45.732" v="2222" actId="2696"/>
        <pc:sldMkLst>
          <pc:docMk/>
          <pc:sldMk cId="2234067680" sldId="264"/>
        </pc:sldMkLst>
        <pc:spChg chg="mod">
          <ac:chgData name="bhargavi sakhamuri" userId="07083a2629d0e42b" providerId="LiveId" clId="{EF5BC059-ECC0-445A-8918-759A6A787CDD}" dt="2019-06-22T05:57:49.588" v="1988" actId="27636"/>
          <ac:spMkLst>
            <pc:docMk/>
            <pc:sldMk cId="2234067680" sldId="264"/>
            <ac:spMk id="2" creationId="{B9A3488B-620E-4C1B-8F28-F32F88779885}"/>
          </ac:spMkLst>
        </pc:spChg>
        <pc:spChg chg="mod">
          <ac:chgData name="bhargavi sakhamuri" userId="07083a2629d0e42b" providerId="LiveId" clId="{EF5BC059-ECC0-445A-8918-759A6A787CDD}" dt="2019-06-22T06:24:09.712" v="2219" actId="115"/>
          <ac:spMkLst>
            <pc:docMk/>
            <pc:sldMk cId="2234067680" sldId="264"/>
            <ac:spMk id="3" creationId="{B151E698-3B9E-4DF9-A3C1-A502E3D77563}"/>
          </ac:spMkLst>
        </pc:spChg>
        <pc:picChg chg="add mod">
          <ac:chgData name="bhargavi sakhamuri" userId="07083a2629d0e42b" providerId="LiveId" clId="{EF5BC059-ECC0-445A-8918-759A6A787CDD}" dt="2019-06-22T05:58:28.863" v="2001" actId="1076"/>
          <ac:picMkLst>
            <pc:docMk/>
            <pc:sldMk cId="2234067680" sldId="264"/>
            <ac:picMk id="5" creationId="{A8F5CB5F-E872-400B-A1C4-16EC57EFAA03}"/>
          </ac:picMkLst>
        </pc:picChg>
      </pc:sldChg>
      <pc:sldChg chg="add del">
        <pc:chgData name="bhargavi sakhamuri" userId="07083a2629d0e42b" providerId="LiveId" clId="{EF5BC059-ECC0-445A-8918-759A6A787CDD}" dt="2019-06-22T05:56:43.249" v="1979" actId="2696"/>
        <pc:sldMkLst>
          <pc:docMk/>
          <pc:sldMk cId="4026610405" sldId="264"/>
        </pc:sldMkLst>
      </pc:sldChg>
      <pc:sldChg chg="addSp modSp add">
        <pc:chgData name="bhargavi sakhamuri" userId="07083a2629d0e42b" providerId="LiveId" clId="{EF5BC059-ECC0-445A-8918-759A6A787CDD}" dt="2019-06-22T06:24:17.557" v="2220" actId="115"/>
        <pc:sldMkLst>
          <pc:docMk/>
          <pc:sldMk cId="1669296944" sldId="265"/>
        </pc:sldMkLst>
        <pc:spChg chg="mod">
          <ac:chgData name="bhargavi sakhamuri" userId="07083a2629d0e42b" providerId="LiveId" clId="{EF5BC059-ECC0-445A-8918-759A6A787CDD}" dt="2019-06-22T06:02:53.236" v="2042" actId="27636"/>
          <ac:spMkLst>
            <pc:docMk/>
            <pc:sldMk cId="1669296944" sldId="265"/>
            <ac:spMk id="2" creationId="{A969CE86-A797-488F-B4B4-04627565F22A}"/>
          </ac:spMkLst>
        </pc:spChg>
        <pc:spChg chg="mod">
          <ac:chgData name="bhargavi sakhamuri" userId="07083a2629d0e42b" providerId="LiveId" clId="{EF5BC059-ECC0-445A-8918-759A6A787CDD}" dt="2019-06-22T06:24:17.557" v="2220" actId="115"/>
          <ac:spMkLst>
            <pc:docMk/>
            <pc:sldMk cId="1669296944" sldId="265"/>
            <ac:spMk id="3" creationId="{D7310674-EE64-4CC1-93FF-DDBE29D102AD}"/>
          </ac:spMkLst>
        </pc:spChg>
        <pc:picChg chg="add mod">
          <ac:chgData name="bhargavi sakhamuri" userId="07083a2629d0e42b" providerId="LiveId" clId="{EF5BC059-ECC0-445A-8918-759A6A787CDD}" dt="2019-06-22T06:03:28.704" v="2049" actId="1076"/>
          <ac:picMkLst>
            <pc:docMk/>
            <pc:sldMk cId="1669296944" sldId="265"/>
            <ac:picMk id="5" creationId="{FE360259-C76E-4D1B-8268-BB356FA6DA2D}"/>
          </ac:picMkLst>
        </pc:picChg>
      </pc:sldChg>
      <pc:sldChg chg="addSp modSp add">
        <pc:chgData name="bhargavi sakhamuri" userId="07083a2629d0e42b" providerId="LiveId" clId="{EF5BC059-ECC0-445A-8918-759A6A787CDD}" dt="2019-06-22T06:24:24.381" v="2221" actId="115"/>
        <pc:sldMkLst>
          <pc:docMk/>
          <pc:sldMk cId="2964013049" sldId="266"/>
        </pc:sldMkLst>
        <pc:spChg chg="mod">
          <ac:chgData name="bhargavi sakhamuri" userId="07083a2629d0e42b" providerId="LiveId" clId="{EF5BC059-ECC0-445A-8918-759A6A787CDD}" dt="2019-06-22T06:05:13.987" v="2080" actId="27636"/>
          <ac:spMkLst>
            <pc:docMk/>
            <pc:sldMk cId="2964013049" sldId="266"/>
            <ac:spMk id="2" creationId="{FA1CAEAE-FEB9-4840-B884-C1CCBE1B56C2}"/>
          </ac:spMkLst>
        </pc:spChg>
        <pc:spChg chg="mod">
          <ac:chgData name="bhargavi sakhamuri" userId="07083a2629d0e42b" providerId="LiveId" clId="{EF5BC059-ECC0-445A-8918-759A6A787CDD}" dt="2019-06-22T06:24:24.381" v="2221" actId="115"/>
          <ac:spMkLst>
            <pc:docMk/>
            <pc:sldMk cId="2964013049" sldId="266"/>
            <ac:spMk id="3" creationId="{28055AA4-7C77-4AF8-B4A6-1B304A4B1810}"/>
          </ac:spMkLst>
        </pc:spChg>
        <pc:picChg chg="add mod">
          <ac:chgData name="bhargavi sakhamuri" userId="07083a2629d0e42b" providerId="LiveId" clId="{EF5BC059-ECC0-445A-8918-759A6A787CDD}" dt="2019-06-22T06:06:12.981" v="2087" actId="1076"/>
          <ac:picMkLst>
            <pc:docMk/>
            <pc:sldMk cId="2964013049" sldId="266"/>
            <ac:picMk id="4" creationId="{FC755950-1F85-40E5-8CFD-E1BF0848E2DA}"/>
          </ac:picMkLst>
        </pc:picChg>
      </pc:sldChg>
      <pc:sldChg chg="addSp delSp modSp add">
        <pc:chgData name="bhargavi sakhamuri" userId="07083a2629d0e42b" providerId="LiveId" clId="{EF5BC059-ECC0-445A-8918-759A6A787CDD}" dt="2019-06-22T06:21:39.699" v="2196" actId="14100"/>
        <pc:sldMkLst>
          <pc:docMk/>
          <pc:sldMk cId="1236967129" sldId="267"/>
        </pc:sldMkLst>
        <pc:spChg chg="mod">
          <ac:chgData name="bhargavi sakhamuri" userId="07083a2629d0e42b" providerId="LiveId" clId="{EF5BC059-ECC0-445A-8918-759A6A787CDD}" dt="2019-06-22T06:07:40.421" v="2140" actId="20577"/>
          <ac:spMkLst>
            <pc:docMk/>
            <pc:sldMk cId="1236967129" sldId="267"/>
            <ac:spMk id="2" creationId="{EB0633D7-BAE9-4E35-ADFD-8DFAF770AB06}"/>
          </ac:spMkLst>
        </pc:spChg>
        <pc:spChg chg="del">
          <ac:chgData name="bhargavi sakhamuri" userId="07083a2629d0e42b" providerId="LiveId" clId="{EF5BC059-ECC0-445A-8918-759A6A787CDD}" dt="2019-06-22T06:07:02.573" v="2097"/>
          <ac:spMkLst>
            <pc:docMk/>
            <pc:sldMk cId="1236967129" sldId="267"/>
            <ac:spMk id="3" creationId="{482E2719-B92D-4E20-AA67-2B22E54AC65E}"/>
          </ac:spMkLst>
        </pc:spChg>
        <pc:picChg chg="add mod">
          <ac:chgData name="bhargavi sakhamuri" userId="07083a2629d0e42b" providerId="LiveId" clId="{EF5BC059-ECC0-445A-8918-759A6A787CDD}" dt="2019-06-22T06:21:39.699" v="2196" actId="14100"/>
          <ac:picMkLst>
            <pc:docMk/>
            <pc:sldMk cId="1236967129" sldId="267"/>
            <ac:picMk id="5" creationId="{676FA367-E19B-43D2-B1ED-B8018517AEDB}"/>
          </ac:picMkLst>
        </pc:picChg>
        <pc:picChg chg="add mod">
          <ac:chgData name="bhargavi sakhamuri" userId="07083a2629d0e42b" providerId="LiveId" clId="{EF5BC059-ECC0-445A-8918-759A6A787CDD}" dt="2019-06-22T06:21:36.554" v="2195" actId="14100"/>
          <ac:picMkLst>
            <pc:docMk/>
            <pc:sldMk cId="1236967129" sldId="267"/>
            <ac:picMk id="2050" creationId="{8DA182F8-FACD-4955-A07B-8A1E414C2034}"/>
          </ac:picMkLst>
        </pc:picChg>
      </pc:sldChg>
      <pc:sldChg chg="addSp delSp modSp add">
        <pc:chgData name="bhargavi sakhamuri" userId="07083a2629d0e42b" providerId="LiveId" clId="{EF5BC059-ECC0-445A-8918-759A6A787CDD}" dt="2019-06-22T06:29:43.759" v="2245" actId="14100"/>
        <pc:sldMkLst>
          <pc:docMk/>
          <pc:sldMk cId="444860736" sldId="268"/>
        </pc:sldMkLst>
        <pc:spChg chg="mod">
          <ac:chgData name="bhargavi sakhamuri" userId="07083a2629d0e42b" providerId="LiveId" clId="{EF5BC059-ECC0-445A-8918-759A6A787CDD}" dt="2019-06-22T06:18:42.424" v="2186" actId="255"/>
          <ac:spMkLst>
            <pc:docMk/>
            <pc:sldMk cId="444860736" sldId="268"/>
            <ac:spMk id="2" creationId="{CDBA9875-75E0-4899-B722-3A6103418567}"/>
          </ac:spMkLst>
        </pc:spChg>
        <pc:spChg chg="del">
          <ac:chgData name="bhargavi sakhamuri" userId="07083a2629d0e42b" providerId="LiveId" clId="{EF5BC059-ECC0-445A-8918-759A6A787CDD}" dt="2019-06-22T06:14:46.385" v="2142"/>
          <ac:spMkLst>
            <pc:docMk/>
            <pc:sldMk cId="444860736" sldId="268"/>
            <ac:spMk id="3" creationId="{9C065087-842F-499F-AF5C-5C7145A553F6}"/>
          </ac:spMkLst>
        </pc:spChg>
        <pc:spChg chg="add mod">
          <ac:chgData name="bhargavi sakhamuri" userId="07083a2629d0e42b" providerId="LiveId" clId="{EF5BC059-ECC0-445A-8918-759A6A787CDD}" dt="2019-06-22T06:29:43.759" v="2245" actId="14100"/>
          <ac:spMkLst>
            <pc:docMk/>
            <pc:sldMk cId="444860736" sldId="268"/>
            <ac:spMk id="6" creationId="{80E475B8-6470-4B90-A0BF-DB5FCB8141F5}"/>
          </ac:spMkLst>
        </pc:spChg>
        <pc:picChg chg="add mod">
          <ac:chgData name="bhargavi sakhamuri" userId="07083a2629d0e42b" providerId="LiveId" clId="{EF5BC059-ECC0-445A-8918-759A6A787CDD}" dt="2019-06-22T06:28:22.093" v="2231" actId="1076"/>
          <ac:picMkLst>
            <pc:docMk/>
            <pc:sldMk cId="444860736" sldId="268"/>
            <ac:picMk id="5" creationId="{78E41BE7-2AC3-42A5-9396-45808495C685}"/>
          </ac:picMkLst>
        </pc:picChg>
        <pc:picChg chg="add del mod">
          <ac:chgData name="bhargavi sakhamuri" userId="07083a2629d0e42b" providerId="LiveId" clId="{EF5BC059-ECC0-445A-8918-759A6A787CDD}" dt="2019-06-22T06:27:16.210" v="2223" actId="478"/>
          <ac:picMkLst>
            <pc:docMk/>
            <pc:sldMk cId="444860736" sldId="268"/>
            <ac:picMk id="1026" creationId="{4DCBBF00-D557-4806-88A1-9AC914A2A807}"/>
          </ac:picMkLst>
        </pc:picChg>
        <pc:picChg chg="add mod">
          <ac:chgData name="bhargavi sakhamuri" userId="07083a2629d0e42b" providerId="LiveId" clId="{EF5BC059-ECC0-445A-8918-759A6A787CDD}" dt="2019-06-22T06:23:17.804" v="2211" actId="1076"/>
          <ac:picMkLst>
            <pc:docMk/>
            <pc:sldMk cId="444860736" sldId="268"/>
            <ac:picMk id="1028" creationId="{4FA5C741-F9D5-43B8-B32B-ED0932D30A4F}"/>
          </ac:picMkLst>
        </pc:picChg>
      </pc:sldChg>
      <pc:sldChg chg="addSp delSp modSp add del">
        <pc:chgData name="bhargavi sakhamuri" userId="07083a2629d0e42b" providerId="LiveId" clId="{EF5BC059-ECC0-445A-8918-759A6A787CDD}" dt="2019-06-22T06:53:56.478" v="2445" actId="2696"/>
        <pc:sldMkLst>
          <pc:docMk/>
          <pc:sldMk cId="3704104979" sldId="269"/>
        </pc:sldMkLst>
        <pc:spChg chg="mod">
          <ac:chgData name="bhargavi sakhamuri" userId="07083a2629d0e42b" providerId="LiveId" clId="{EF5BC059-ECC0-445A-8918-759A6A787CDD}" dt="2019-06-22T06:36:31.567" v="2274" actId="20577"/>
          <ac:spMkLst>
            <pc:docMk/>
            <pc:sldMk cId="3704104979" sldId="269"/>
            <ac:spMk id="2" creationId="{E0FA10CA-1D25-4FD2-B282-FEB645442656}"/>
          </ac:spMkLst>
        </pc:spChg>
        <pc:spChg chg="mod">
          <ac:chgData name="bhargavi sakhamuri" userId="07083a2629d0e42b" providerId="LiveId" clId="{EF5BC059-ECC0-445A-8918-759A6A787CDD}" dt="2019-06-22T06:53:47.616" v="2444" actId="6549"/>
          <ac:spMkLst>
            <pc:docMk/>
            <pc:sldMk cId="3704104979" sldId="269"/>
            <ac:spMk id="3" creationId="{1F6F5507-7E5E-4336-ACE4-48F7F26A4235}"/>
          </ac:spMkLst>
        </pc:spChg>
        <pc:spChg chg="add mod">
          <ac:chgData name="bhargavi sakhamuri" userId="07083a2629d0e42b" providerId="LiveId" clId="{EF5BC059-ECC0-445A-8918-759A6A787CDD}" dt="2019-06-22T06:38:07.166" v="2297" actId="13822"/>
          <ac:spMkLst>
            <pc:docMk/>
            <pc:sldMk cId="3704104979" sldId="269"/>
            <ac:spMk id="4" creationId="{D365CC5C-D77A-4954-80C1-6E4360D4354C}"/>
          </ac:spMkLst>
        </pc:spChg>
        <pc:spChg chg="add del mod">
          <ac:chgData name="bhargavi sakhamuri" userId="07083a2629d0e42b" providerId="LiveId" clId="{EF5BC059-ECC0-445A-8918-759A6A787CDD}" dt="2019-06-22T06:38:31.114" v="2300" actId="478"/>
          <ac:spMkLst>
            <pc:docMk/>
            <pc:sldMk cId="3704104979" sldId="269"/>
            <ac:spMk id="5" creationId="{8D8DF4CF-14F6-4ECC-994D-4B01C48C4749}"/>
          </ac:spMkLst>
        </pc:spChg>
        <pc:spChg chg="add mod">
          <ac:chgData name="bhargavi sakhamuri" userId="07083a2629d0e42b" providerId="LiveId" clId="{EF5BC059-ECC0-445A-8918-759A6A787CDD}" dt="2019-06-22T06:40:21.385" v="2330" actId="14100"/>
          <ac:spMkLst>
            <pc:docMk/>
            <pc:sldMk cId="3704104979" sldId="269"/>
            <ac:spMk id="6" creationId="{53E2EB55-9125-406F-8AA4-824ED4577846}"/>
          </ac:spMkLst>
        </pc:spChg>
        <pc:spChg chg="add mod">
          <ac:chgData name="bhargavi sakhamuri" userId="07083a2629d0e42b" providerId="LiveId" clId="{EF5BC059-ECC0-445A-8918-759A6A787CDD}" dt="2019-06-22T06:40:23.210" v="2331" actId="1076"/>
          <ac:spMkLst>
            <pc:docMk/>
            <pc:sldMk cId="3704104979" sldId="269"/>
            <ac:spMk id="7" creationId="{AF6C5D88-BF47-4DD1-A702-CDCF28FF7957}"/>
          </ac:spMkLst>
        </pc:spChg>
        <pc:spChg chg="add mod">
          <ac:chgData name="bhargavi sakhamuri" userId="07083a2629d0e42b" providerId="LiveId" clId="{EF5BC059-ECC0-445A-8918-759A6A787CDD}" dt="2019-06-22T06:42:10.476" v="2352" actId="1076"/>
          <ac:spMkLst>
            <pc:docMk/>
            <pc:sldMk cId="3704104979" sldId="269"/>
            <ac:spMk id="8" creationId="{08096A75-8F91-44C5-90E6-67617A9ECB4D}"/>
          </ac:spMkLst>
        </pc:spChg>
        <pc:spChg chg="add mod">
          <ac:chgData name="bhargavi sakhamuri" userId="07083a2629d0e42b" providerId="LiveId" clId="{EF5BC059-ECC0-445A-8918-759A6A787CDD}" dt="2019-06-22T06:42:32.632" v="2356" actId="14100"/>
          <ac:spMkLst>
            <pc:docMk/>
            <pc:sldMk cId="3704104979" sldId="269"/>
            <ac:spMk id="9" creationId="{D9BBEE3C-3A04-4FC7-9A5F-B6CFB951725D}"/>
          </ac:spMkLst>
        </pc:spChg>
        <pc:spChg chg="add mod">
          <ac:chgData name="bhargavi sakhamuri" userId="07083a2629d0e42b" providerId="LiveId" clId="{EF5BC059-ECC0-445A-8918-759A6A787CDD}" dt="2019-06-22T06:43:51.715" v="2375" actId="1076"/>
          <ac:spMkLst>
            <pc:docMk/>
            <pc:sldMk cId="3704104979" sldId="269"/>
            <ac:spMk id="20" creationId="{AAB398F6-DCC0-499F-8150-1B82DCEAE160}"/>
          </ac:spMkLst>
        </pc:spChg>
        <pc:cxnChg chg="add mod">
          <ac:chgData name="bhargavi sakhamuri" userId="07083a2629d0e42b" providerId="LiveId" clId="{EF5BC059-ECC0-445A-8918-759A6A787CDD}" dt="2019-06-22T06:44:06.091" v="2379" actId="13822"/>
          <ac:cxnSpMkLst>
            <pc:docMk/>
            <pc:sldMk cId="3704104979" sldId="269"/>
            <ac:cxnSpMk id="11" creationId="{BD61FC8E-BF3E-4386-877C-A25E9582C1EF}"/>
          </ac:cxnSpMkLst>
        </pc:cxnChg>
        <pc:cxnChg chg="add mod">
          <ac:chgData name="bhargavi sakhamuri" userId="07083a2629d0e42b" providerId="LiveId" clId="{EF5BC059-ECC0-445A-8918-759A6A787CDD}" dt="2019-06-22T06:44:03.060" v="2378" actId="13822"/>
          <ac:cxnSpMkLst>
            <pc:docMk/>
            <pc:sldMk cId="3704104979" sldId="269"/>
            <ac:cxnSpMk id="13" creationId="{A51B84AE-0524-4876-90B6-A69D7E7A9154}"/>
          </ac:cxnSpMkLst>
        </pc:cxnChg>
        <pc:cxnChg chg="add mod">
          <ac:chgData name="bhargavi sakhamuri" userId="07083a2629d0e42b" providerId="LiveId" clId="{EF5BC059-ECC0-445A-8918-759A6A787CDD}" dt="2019-06-22T06:44:00.010" v="2377" actId="13822"/>
          <ac:cxnSpMkLst>
            <pc:docMk/>
            <pc:sldMk cId="3704104979" sldId="269"/>
            <ac:cxnSpMk id="15" creationId="{FCD03FAF-93EF-4B62-AB26-A228F63A9069}"/>
          </ac:cxnSpMkLst>
        </pc:cxnChg>
        <pc:cxnChg chg="add del mod">
          <ac:chgData name="bhargavi sakhamuri" userId="07083a2629d0e42b" providerId="LiveId" clId="{EF5BC059-ECC0-445A-8918-759A6A787CDD}" dt="2019-06-22T06:42:35.811" v="2357" actId="478"/>
          <ac:cxnSpMkLst>
            <pc:docMk/>
            <pc:sldMk cId="3704104979" sldId="269"/>
            <ac:cxnSpMk id="17" creationId="{5C9F1818-DE55-4C5A-A4E3-9553FBEFAEE9}"/>
          </ac:cxnSpMkLst>
        </pc:cxnChg>
        <pc:cxnChg chg="add mod">
          <ac:chgData name="bhargavi sakhamuri" userId="07083a2629d0e42b" providerId="LiveId" clId="{EF5BC059-ECC0-445A-8918-759A6A787CDD}" dt="2019-06-22T06:43:56.691" v="2376" actId="13822"/>
          <ac:cxnSpMkLst>
            <pc:docMk/>
            <pc:sldMk cId="3704104979" sldId="269"/>
            <ac:cxnSpMk id="19" creationId="{B2B70ADD-CE61-404F-BD61-42C96304B919}"/>
          </ac:cxnSpMkLst>
        </pc:cxnChg>
        <pc:cxnChg chg="add mod">
          <ac:chgData name="bhargavi sakhamuri" userId="07083a2629d0e42b" providerId="LiveId" clId="{EF5BC059-ECC0-445A-8918-759A6A787CDD}" dt="2019-06-22T06:43:48.292" v="2374" actId="339"/>
          <ac:cxnSpMkLst>
            <pc:docMk/>
            <pc:sldMk cId="3704104979" sldId="269"/>
            <ac:cxnSpMk id="22" creationId="{F131CC44-CF40-4467-A9BB-EAB230625B83}"/>
          </ac:cxnSpMkLst>
        </pc:cxnChg>
      </pc:sldChg>
      <pc:sldChg chg="addSp delSp modSp add">
        <pc:chgData name="bhargavi sakhamuri" userId="07083a2629d0e42b" providerId="LiveId" clId="{EF5BC059-ECC0-445A-8918-759A6A787CDD}" dt="2019-06-22T07:31:00.610" v="4069" actId="14100"/>
        <pc:sldMkLst>
          <pc:docMk/>
          <pc:sldMk cId="2302756464" sldId="270"/>
        </pc:sldMkLst>
        <pc:spChg chg="mod">
          <ac:chgData name="bhargavi sakhamuri" userId="07083a2629d0e42b" providerId="LiveId" clId="{EF5BC059-ECC0-445A-8918-759A6A787CDD}" dt="2019-06-22T06:45:00.771" v="2420" actId="20577"/>
          <ac:spMkLst>
            <pc:docMk/>
            <pc:sldMk cId="2302756464" sldId="270"/>
            <ac:spMk id="2" creationId="{34012FEA-2ED5-4905-9B36-70F6D42D9DE3}"/>
          </ac:spMkLst>
        </pc:spChg>
        <pc:spChg chg="mod">
          <ac:chgData name="bhargavi sakhamuri" userId="07083a2629d0e42b" providerId="LiveId" clId="{EF5BC059-ECC0-445A-8918-759A6A787CDD}" dt="2019-06-22T07:29:02.055" v="4034" actId="20577"/>
          <ac:spMkLst>
            <pc:docMk/>
            <pc:sldMk cId="2302756464" sldId="270"/>
            <ac:spMk id="3" creationId="{DAE040DB-FBB5-4DED-AC7D-C52D15213473}"/>
          </ac:spMkLst>
        </pc:spChg>
        <pc:spChg chg="add mod">
          <ac:chgData name="bhargavi sakhamuri" userId="07083a2629d0e42b" providerId="LiveId" clId="{EF5BC059-ECC0-445A-8918-759A6A787CDD}" dt="2019-06-22T07:29:11.100" v="4037" actId="14100"/>
          <ac:spMkLst>
            <pc:docMk/>
            <pc:sldMk cId="2302756464" sldId="270"/>
            <ac:spMk id="4" creationId="{8F2387C2-9BE1-414D-B6DF-E30E57201830}"/>
          </ac:spMkLst>
        </pc:spChg>
        <pc:spChg chg="add mod">
          <ac:chgData name="bhargavi sakhamuri" userId="07083a2629d0e42b" providerId="LiveId" clId="{EF5BC059-ECC0-445A-8918-759A6A787CDD}" dt="2019-06-22T07:29:49.606" v="4046" actId="14100"/>
          <ac:spMkLst>
            <pc:docMk/>
            <pc:sldMk cId="2302756464" sldId="270"/>
            <ac:spMk id="7" creationId="{02155AFA-AF11-4551-9888-CBCDBD5258BD}"/>
          </ac:spMkLst>
        </pc:spChg>
        <pc:spChg chg="add del mod">
          <ac:chgData name="bhargavi sakhamuri" userId="07083a2629d0e42b" providerId="LiveId" clId="{EF5BC059-ECC0-445A-8918-759A6A787CDD}" dt="2019-06-22T07:24:27.699" v="3923" actId="11529"/>
          <ac:spMkLst>
            <pc:docMk/>
            <pc:sldMk cId="2302756464" sldId="270"/>
            <ac:spMk id="10" creationId="{72919127-7C75-4D69-91E3-F32C94A6779F}"/>
          </ac:spMkLst>
        </pc:spChg>
        <pc:spChg chg="add mod">
          <ac:chgData name="bhargavi sakhamuri" userId="07083a2629d0e42b" providerId="LiveId" clId="{EF5BC059-ECC0-445A-8918-759A6A787CDD}" dt="2019-06-22T07:30:20.203" v="4054" actId="14100"/>
          <ac:spMkLst>
            <pc:docMk/>
            <pc:sldMk cId="2302756464" sldId="270"/>
            <ac:spMk id="11" creationId="{BCCFBF14-4215-47A3-A283-2194599D004E}"/>
          </ac:spMkLst>
        </pc:spChg>
        <pc:spChg chg="add mod">
          <ac:chgData name="bhargavi sakhamuri" userId="07083a2629d0e42b" providerId="LiveId" clId="{EF5BC059-ECC0-445A-8918-759A6A787CDD}" dt="2019-06-22T07:30:51.781" v="4065" actId="14100"/>
          <ac:spMkLst>
            <pc:docMk/>
            <pc:sldMk cId="2302756464" sldId="270"/>
            <ac:spMk id="17" creationId="{E5B67DA9-401C-4F32-B05F-37666602F72C}"/>
          </ac:spMkLst>
        </pc:spChg>
        <pc:spChg chg="add mod">
          <ac:chgData name="bhargavi sakhamuri" userId="07083a2629d0e42b" providerId="LiveId" clId="{EF5BC059-ECC0-445A-8918-759A6A787CDD}" dt="2019-06-22T07:31:00.610" v="4069" actId="14100"/>
          <ac:spMkLst>
            <pc:docMk/>
            <pc:sldMk cId="2302756464" sldId="270"/>
            <ac:spMk id="18" creationId="{AE457F70-C6F9-4F03-9227-871CF11B0D72}"/>
          </ac:spMkLst>
        </pc:spChg>
        <pc:spChg chg="add mod">
          <ac:chgData name="bhargavi sakhamuri" userId="07083a2629d0e42b" providerId="LiveId" clId="{EF5BC059-ECC0-445A-8918-759A6A787CDD}" dt="2019-06-22T07:30:31.178" v="4058" actId="14100"/>
          <ac:spMkLst>
            <pc:docMk/>
            <pc:sldMk cId="2302756464" sldId="270"/>
            <ac:spMk id="21" creationId="{72648B34-E94F-4882-A7B2-4908F36465D0}"/>
          </ac:spMkLst>
        </pc:spChg>
        <pc:spChg chg="add mod">
          <ac:chgData name="bhargavi sakhamuri" userId="07083a2629d0e42b" providerId="LiveId" clId="{EF5BC059-ECC0-445A-8918-759A6A787CDD}" dt="2019-06-22T07:30:40.720" v="4061" actId="14100"/>
          <ac:spMkLst>
            <pc:docMk/>
            <pc:sldMk cId="2302756464" sldId="270"/>
            <ac:spMk id="24" creationId="{F1CF4857-B849-4AE5-9B39-8EE2FEB617C8}"/>
          </ac:spMkLst>
        </pc:spChg>
        <pc:cxnChg chg="add mod">
          <ac:chgData name="bhargavi sakhamuri" userId="07083a2629d0e42b" providerId="LiveId" clId="{EF5BC059-ECC0-445A-8918-759A6A787CDD}" dt="2019-06-22T07:29:43.736" v="4044" actId="14100"/>
          <ac:cxnSpMkLst>
            <pc:docMk/>
            <pc:sldMk cId="2302756464" sldId="270"/>
            <ac:cxnSpMk id="6" creationId="{3AB0069C-7049-4738-9245-A687A8361013}"/>
          </ac:cxnSpMkLst>
        </pc:cxnChg>
        <pc:cxnChg chg="add mod">
          <ac:chgData name="bhargavi sakhamuri" userId="07083a2629d0e42b" providerId="LiveId" clId="{EF5BC059-ECC0-445A-8918-759A6A787CDD}" dt="2019-06-22T07:29:56.950" v="4048" actId="14100"/>
          <ac:cxnSpMkLst>
            <pc:docMk/>
            <pc:sldMk cId="2302756464" sldId="270"/>
            <ac:cxnSpMk id="9" creationId="{E19335AC-F52A-439A-BA18-D9FAA21213E8}"/>
          </ac:cxnSpMkLst>
        </pc:cxnChg>
        <pc:cxnChg chg="add mod">
          <ac:chgData name="bhargavi sakhamuri" userId="07083a2629d0e42b" providerId="LiveId" clId="{EF5BC059-ECC0-445A-8918-759A6A787CDD}" dt="2019-06-22T07:30:45.266" v="4062" actId="1076"/>
          <ac:cxnSpMkLst>
            <pc:docMk/>
            <pc:sldMk cId="2302756464" sldId="270"/>
            <ac:cxnSpMk id="13" creationId="{3A94BE34-E6DD-4B29-81FF-E1A4E85D94F9}"/>
          </ac:cxnSpMkLst>
        </pc:cxnChg>
        <pc:cxnChg chg="add del mod">
          <ac:chgData name="bhargavi sakhamuri" userId="07083a2629d0e42b" providerId="LiveId" clId="{EF5BC059-ECC0-445A-8918-759A6A787CDD}" dt="2019-06-22T07:25:51.749" v="3950" actId="11529"/>
          <ac:cxnSpMkLst>
            <pc:docMk/>
            <pc:sldMk cId="2302756464" sldId="270"/>
            <ac:cxnSpMk id="16" creationId="{DE48904E-FA48-4011-B066-62887275FD3A}"/>
          </ac:cxnSpMkLst>
        </pc:cxnChg>
        <pc:cxnChg chg="add mod">
          <ac:chgData name="bhargavi sakhamuri" userId="07083a2629d0e42b" providerId="LiveId" clId="{EF5BC059-ECC0-445A-8918-759A6A787CDD}" dt="2019-06-22T07:30:24.649" v="4055" actId="1076"/>
          <ac:cxnSpMkLst>
            <pc:docMk/>
            <pc:sldMk cId="2302756464" sldId="270"/>
            <ac:cxnSpMk id="20" creationId="{D79DE845-5029-4366-8DB1-04CC77240B75}"/>
          </ac:cxnSpMkLst>
        </pc:cxnChg>
      </pc:sldChg>
      <pc:sldChg chg="modSp add">
        <pc:chgData name="bhargavi sakhamuri" userId="07083a2629d0e42b" providerId="LiveId" clId="{EF5BC059-ECC0-445A-8918-759A6A787CDD}" dt="2019-06-22T07:15:05.321" v="3593" actId="20577"/>
        <pc:sldMkLst>
          <pc:docMk/>
          <pc:sldMk cId="3059711271" sldId="271"/>
        </pc:sldMkLst>
        <pc:spChg chg="mod">
          <ac:chgData name="bhargavi sakhamuri" userId="07083a2629d0e42b" providerId="LiveId" clId="{EF5BC059-ECC0-445A-8918-759A6A787CDD}" dt="2019-06-22T06:46:08.262" v="2436" actId="20577"/>
          <ac:spMkLst>
            <pc:docMk/>
            <pc:sldMk cId="3059711271" sldId="271"/>
            <ac:spMk id="2" creationId="{8F17CA08-3938-417D-9C3C-BA48398DE3EF}"/>
          </ac:spMkLst>
        </pc:spChg>
        <pc:spChg chg="mod">
          <ac:chgData name="bhargavi sakhamuri" userId="07083a2629d0e42b" providerId="LiveId" clId="{EF5BC059-ECC0-445A-8918-759A6A787CDD}" dt="2019-06-22T07:15:05.321" v="3593" actId="20577"/>
          <ac:spMkLst>
            <pc:docMk/>
            <pc:sldMk cId="3059711271" sldId="271"/>
            <ac:spMk id="3" creationId="{824DCA78-32B9-4707-9008-F311C0C4363B}"/>
          </ac:spMkLst>
        </pc:spChg>
      </pc:sldChg>
      <pc:sldChg chg="addSp delSp modSp add del ord">
        <pc:chgData name="bhargavi sakhamuri" userId="07083a2629d0e42b" providerId="LiveId" clId="{EF5BC059-ECC0-445A-8918-759A6A787CDD}" dt="2019-06-22T06:57:37.838" v="2452" actId="2696"/>
        <pc:sldMkLst>
          <pc:docMk/>
          <pc:sldMk cId="569906630" sldId="272"/>
        </pc:sldMkLst>
        <pc:spChg chg="del">
          <ac:chgData name="bhargavi sakhamuri" userId="07083a2629d0e42b" providerId="LiveId" clId="{EF5BC059-ECC0-445A-8918-759A6A787CDD}" dt="2019-06-22T06:54:34.427" v="2448"/>
          <ac:spMkLst>
            <pc:docMk/>
            <pc:sldMk cId="569906630" sldId="272"/>
            <ac:spMk id="3" creationId="{0E18D161-6B34-49D7-A525-8A378F583BA3}"/>
          </ac:spMkLst>
        </pc:spChg>
        <pc:spChg chg="add mod">
          <ac:chgData name="bhargavi sakhamuri" userId="07083a2629d0e42b" providerId="LiveId" clId="{EF5BC059-ECC0-445A-8918-759A6A787CDD}" dt="2019-06-22T06:54:44.125" v="2451" actId="478"/>
          <ac:spMkLst>
            <pc:docMk/>
            <pc:sldMk cId="569906630" sldId="272"/>
            <ac:spMk id="7" creationId="{EE0C2E8C-77ED-4220-9B74-C875BAF5C4C3}"/>
          </ac:spMkLst>
        </pc:spChg>
        <pc:picChg chg="add del mod">
          <ac:chgData name="bhargavi sakhamuri" userId="07083a2629d0e42b" providerId="LiveId" clId="{EF5BC059-ECC0-445A-8918-759A6A787CDD}" dt="2019-06-22T06:54:44.125" v="2451" actId="478"/>
          <ac:picMkLst>
            <pc:docMk/>
            <pc:sldMk cId="569906630" sldId="272"/>
            <ac:picMk id="5" creationId="{9177A198-601E-4726-9378-3EC77F32F2DA}"/>
          </ac:picMkLst>
        </pc:picChg>
      </pc:sldChg>
      <pc:sldChg chg="addSp delSp modSp add">
        <pc:chgData name="bhargavi sakhamuri" userId="07083a2629d0e42b" providerId="LiveId" clId="{EF5BC059-ECC0-445A-8918-759A6A787CDD}" dt="2019-06-22T07:43:17.694" v="5065" actId="27636"/>
        <pc:sldMkLst>
          <pc:docMk/>
          <pc:sldMk cId="1375124006" sldId="272"/>
        </pc:sldMkLst>
        <pc:spChg chg="mod">
          <ac:chgData name="bhargavi sakhamuri" userId="07083a2629d0e42b" providerId="LiveId" clId="{EF5BC059-ECC0-445A-8918-759A6A787CDD}" dt="2019-06-22T07:28:53.275" v="4033" actId="20577"/>
          <ac:spMkLst>
            <pc:docMk/>
            <pc:sldMk cId="1375124006" sldId="272"/>
            <ac:spMk id="2" creationId="{120B9DFA-42FB-4164-8298-5356035B352D}"/>
          </ac:spMkLst>
        </pc:spChg>
        <pc:spChg chg="mod">
          <ac:chgData name="bhargavi sakhamuri" userId="07083a2629d0e42b" providerId="LiveId" clId="{EF5BC059-ECC0-445A-8918-759A6A787CDD}" dt="2019-06-22T07:43:17.694" v="5065" actId="27636"/>
          <ac:spMkLst>
            <pc:docMk/>
            <pc:sldMk cId="1375124006" sldId="272"/>
            <ac:spMk id="3" creationId="{6BC48762-DDF8-43EE-9A7A-4A67159513A6}"/>
          </ac:spMkLst>
        </pc:spChg>
        <pc:spChg chg="add del mod">
          <ac:chgData name="bhargavi sakhamuri" userId="07083a2629d0e42b" providerId="LiveId" clId="{EF5BC059-ECC0-445A-8918-759A6A787CDD}" dt="2019-06-22T07:34:02.641" v="4166" actId="11529"/>
          <ac:spMkLst>
            <pc:docMk/>
            <pc:sldMk cId="1375124006" sldId="272"/>
            <ac:spMk id="4" creationId="{11F2C8E5-4376-4245-BA3A-B90903C17897}"/>
          </ac:spMkLst>
        </pc:spChg>
        <pc:cxnChg chg="add del mod">
          <ac:chgData name="bhargavi sakhamuri" userId="07083a2629d0e42b" providerId="LiveId" clId="{EF5BC059-ECC0-445A-8918-759A6A787CDD}" dt="2019-06-22T07:33:58.977" v="4150" actId="11529"/>
          <ac:cxnSpMkLst>
            <pc:docMk/>
            <pc:sldMk cId="1375124006" sldId="272"/>
            <ac:cxnSpMk id="6" creationId="{FC665ED2-3698-4566-9492-B1871AA535D4}"/>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components101.com/misc/breadboard-connections-uses-guid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191F-6C85-4BC9-8210-956EA7E4699E}"/>
              </a:ext>
            </a:extLst>
          </p:cNvPr>
          <p:cNvSpPr>
            <a:spLocks noGrp="1"/>
          </p:cNvSpPr>
          <p:nvPr>
            <p:ph type="ctrTitle"/>
          </p:nvPr>
        </p:nvSpPr>
        <p:spPr/>
        <p:txBody>
          <a:bodyPr/>
          <a:lstStyle/>
          <a:p>
            <a:r>
              <a:rPr lang="en-IN" dirty="0"/>
              <a:t>CLOUD ENABLED VEHCILE THEFT AND ACCIDENT DETECTION SYSTEM </a:t>
            </a:r>
          </a:p>
        </p:txBody>
      </p:sp>
      <p:sp>
        <p:nvSpPr>
          <p:cNvPr id="3" name="Subtitle 2">
            <a:extLst>
              <a:ext uri="{FF2B5EF4-FFF2-40B4-BE49-F238E27FC236}">
                <a16:creationId xmlns:a16="http://schemas.microsoft.com/office/drawing/2014/main" id="{41A9F1E4-1157-407C-B931-352BA4FCC66B}"/>
              </a:ext>
            </a:extLst>
          </p:cNvPr>
          <p:cNvSpPr>
            <a:spLocks noGrp="1"/>
          </p:cNvSpPr>
          <p:nvPr>
            <p:ph type="subTitle" idx="1"/>
          </p:nvPr>
        </p:nvSpPr>
        <p:spPr>
          <a:xfrm>
            <a:off x="1507067" y="4050833"/>
            <a:ext cx="7766936" cy="2077558"/>
          </a:xfrm>
        </p:spPr>
        <p:txBody>
          <a:bodyPr>
            <a:noAutofit/>
          </a:bodyPr>
          <a:lstStyle/>
          <a:p>
            <a:r>
              <a:rPr lang="en-IN" sz="1700" b="1" dirty="0">
                <a:solidFill>
                  <a:srgbClr val="00B0F0"/>
                </a:solidFill>
              </a:rPr>
              <a:t>SUBMITTED BY</a:t>
            </a:r>
            <a:r>
              <a:rPr lang="en-IN" sz="1700" b="1" dirty="0">
                <a:solidFill>
                  <a:srgbClr val="00B0F0"/>
                </a:solidFill>
                <a:sym typeface="Wingdings" panose="05000000000000000000" pitchFamily="2" charset="2"/>
              </a:rPr>
              <a:t>:</a:t>
            </a:r>
          </a:p>
          <a:p>
            <a:r>
              <a:rPr lang="en-IN" sz="1700" b="1" dirty="0">
                <a:solidFill>
                  <a:srgbClr val="00B0F0"/>
                </a:solidFill>
                <a:sym typeface="Wingdings" panose="05000000000000000000" pitchFamily="2" charset="2"/>
              </a:rPr>
              <a:t>Group : TRIO</a:t>
            </a:r>
            <a:endParaRPr lang="en-IN" sz="1700" b="1" dirty="0">
              <a:solidFill>
                <a:srgbClr val="00B0F0"/>
              </a:solidFill>
            </a:endParaRPr>
          </a:p>
          <a:p>
            <a:r>
              <a:rPr lang="en-IN" sz="1700" b="1" dirty="0">
                <a:solidFill>
                  <a:srgbClr val="00B0F0"/>
                </a:solidFill>
              </a:rPr>
              <a:t>K.Naga Ramya Sree</a:t>
            </a:r>
          </a:p>
          <a:p>
            <a:r>
              <a:rPr lang="en-IN" sz="1700" b="1" dirty="0">
                <a:solidFill>
                  <a:srgbClr val="00B0F0"/>
                </a:solidFill>
              </a:rPr>
              <a:t>S.Bhargavi</a:t>
            </a:r>
          </a:p>
          <a:p>
            <a:r>
              <a:rPr lang="en-IN" sz="1700" b="1" dirty="0">
                <a:solidFill>
                  <a:srgbClr val="00B0F0"/>
                </a:solidFill>
              </a:rPr>
              <a:t>V.Mounika</a:t>
            </a:r>
          </a:p>
        </p:txBody>
      </p:sp>
      <p:pic>
        <p:nvPicPr>
          <p:cNvPr id="7" name="Picture 6">
            <a:extLst>
              <a:ext uri="{FF2B5EF4-FFF2-40B4-BE49-F238E27FC236}">
                <a16:creationId xmlns:a16="http://schemas.microsoft.com/office/drawing/2014/main" id="{F833EAEC-2B78-4A7A-BAF5-935B52E2E959}"/>
              </a:ext>
            </a:extLst>
          </p:cNvPr>
          <p:cNvPicPr>
            <a:picLocks noChangeAspect="1"/>
          </p:cNvPicPr>
          <p:nvPr/>
        </p:nvPicPr>
        <p:blipFill>
          <a:blip r:embed="rId2"/>
          <a:stretch>
            <a:fillRect/>
          </a:stretch>
        </p:blipFill>
        <p:spPr>
          <a:xfrm>
            <a:off x="310719" y="3739426"/>
            <a:ext cx="2981238" cy="1646302"/>
          </a:xfrm>
          <a:prstGeom prst="rect">
            <a:avLst/>
          </a:prstGeom>
        </p:spPr>
      </p:pic>
      <p:pic>
        <p:nvPicPr>
          <p:cNvPr id="9" name="Picture 8">
            <a:extLst>
              <a:ext uri="{FF2B5EF4-FFF2-40B4-BE49-F238E27FC236}">
                <a16:creationId xmlns:a16="http://schemas.microsoft.com/office/drawing/2014/main" id="{03F9C009-353D-4605-B9AA-7962C6AFE401}"/>
              </a:ext>
            </a:extLst>
          </p:cNvPr>
          <p:cNvPicPr>
            <a:picLocks noChangeAspect="1"/>
          </p:cNvPicPr>
          <p:nvPr/>
        </p:nvPicPr>
        <p:blipFill>
          <a:blip r:embed="rId3"/>
          <a:stretch>
            <a:fillRect/>
          </a:stretch>
        </p:blipFill>
        <p:spPr>
          <a:xfrm>
            <a:off x="3382392" y="3656839"/>
            <a:ext cx="3131682" cy="2471552"/>
          </a:xfrm>
          <a:prstGeom prst="rect">
            <a:avLst/>
          </a:prstGeom>
        </p:spPr>
      </p:pic>
    </p:spTree>
    <p:extLst>
      <p:ext uri="{BB962C8B-B14F-4D97-AF65-F5344CB8AC3E}">
        <p14:creationId xmlns:p14="http://schemas.microsoft.com/office/powerpoint/2010/main" val="127863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AEAE-FEB9-4840-B884-C1CCBE1B56C2}"/>
              </a:ext>
            </a:extLst>
          </p:cNvPr>
          <p:cNvSpPr>
            <a:spLocks noGrp="1"/>
          </p:cNvSpPr>
          <p:nvPr>
            <p:ph type="title"/>
          </p:nvPr>
        </p:nvSpPr>
        <p:spPr>
          <a:xfrm flipV="1">
            <a:off x="677334" y="408373"/>
            <a:ext cx="8596668" cy="201227"/>
          </a:xfrm>
        </p:spPr>
        <p:txBody>
          <a:bodyPr>
            <a:normAutofit fontScale="90000"/>
          </a:bodyPr>
          <a:lstStyle/>
          <a:p>
            <a:r>
              <a:rPr lang="en-IN" dirty="0">
                <a:solidFill>
                  <a:schemeClr val="bg1"/>
                </a:solidFill>
              </a:rPr>
              <a:t>‘</a:t>
            </a:r>
            <a:br>
              <a:rPr lang="en-IN" dirty="0">
                <a:solidFill>
                  <a:schemeClr val="bg1"/>
                </a:solidFill>
              </a:rPr>
            </a:br>
            <a:endParaRPr lang="en-IN" dirty="0">
              <a:solidFill>
                <a:schemeClr val="bg1"/>
              </a:solidFill>
            </a:endParaRPr>
          </a:p>
        </p:txBody>
      </p:sp>
      <p:sp>
        <p:nvSpPr>
          <p:cNvPr id="3" name="Content Placeholder 2">
            <a:extLst>
              <a:ext uri="{FF2B5EF4-FFF2-40B4-BE49-F238E27FC236}">
                <a16:creationId xmlns:a16="http://schemas.microsoft.com/office/drawing/2014/main" id="{28055AA4-7C77-4AF8-B4A6-1B304A4B1810}"/>
              </a:ext>
            </a:extLst>
          </p:cNvPr>
          <p:cNvSpPr>
            <a:spLocks noGrp="1"/>
          </p:cNvSpPr>
          <p:nvPr>
            <p:ph idx="1"/>
          </p:nvPr>
        </p:nvSpPr>
        <p:spPr>
          <a:xfrm>
            <a:off x="677334" y="479395"/>
            <a:ext cx="8596668" cy="5561968"/>
          </a:xfrm>
        </p:spPr>
        <p:txBody>
          <a:bodyPr/>
          <a:lstStyle/>
          <a:p>
            <a:pPr marL="0" indent="0">
              <a:buNone/>
            </a:pPr>
            <a:r>
              <a:rPr lang="en-IN" u="sng" dirty="0"/>
              <a:t>BUZZER</a:t>
            </a:r>
            <a:r>
              <a:rPr lang="en-IN" dirty="0"/>
              <a:t>:</a:t>
            </a:r>
          </a:p>
          <a:p>
            <a:pPr marL="0" indent="0">
              <a:buNone/>
            </a:pPr>
            <a:r>
              <a:rPr lang="en-IN" dirty="0"/>
              <a:t>A </a:t>
            </a:r>
            <a:r>
              <a:rPr lang="en-IN" b="1" dirty="0"/>
              <a:t>buzzer </a:t>
            </a:r>
            <a:r>
              <a:rPr lang="en-IN" dirty="0"/>
              <a:t>is a small yet efficient component to add sound features to our project/system. It is very small and compact 2-pin structure hence can be easily used on </a:t>
            </a:r>
            <a:r>
              <a:rPr lang="en-IN" u="sng" dirty="0">
                <a:hlinkClick r:id="rId2"/>
              </a:rPr>
              <a:t>breadboard</a:t>
            </a:r>
            <a:r>
              <a:rPr lang="en-IN" dirty="0"/>
              <a:t>.</a:t>
            </a:r>
          </a:p>
          <a:p>
            <a:pPr marL="0" indent="0">
              <a:buNone/>
            </a:pPr>
            <a:r>
              <a:rPr lang="en-IN" dirty="0"/>
              <a:t> The simple buzzer which when powered will make a Continuous Beep.... sound, the other is called a readymade buzzer which will look bulkier than this and will produce a Beep. Beep. Beep. Sound due to the internal oscillating circuit present inside it. But the one shown here is most widely used because it can be customised with help of other circuits to fit easily in our application.</a:t>
            </a:r>
          </a:p>
          <a:p>
            <a:pPr marL="0" indent="0">
              <a:buNone/>
            </a:pPr>
            <a:endParaRPr lang="en-IN" dirty="0"/>
          </a:p>
        </p:txBody>
      </p:sp>
      <p:pic>
        <p:nvPicPr>
          <p:cNvPr id="4" name="Picture 3" descr="Image result for buzzer specifications">
            <a:extLst>
              <a:ext uri="{FF2B5EF4-FFF2-40B4-BE49-F238E27FC236}">
                <a16:creationId xmlns:a16="http://schemas.microsoft.com/office/drawing/2014/main" id="{FC755950-1F85-40E5-8CFD-E1BF0848E2D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06878" y="3685749"/>
            <a:ext cx="2842260" cy="2842260"/>
          </a:xfrm>
          <a:prstGeom prst="rect">
            <a:avLst/>
          </a:prstGeom>
          <a:noFill/>
          <a:ln>
            <a:noFill/>
          </a:ln>
        </p:spPr>
      </p:pic>
    </p:spTree>
    <p:extLst>
      <p:ext uri="{BB962C8B-B14F-4D97-AF65-F5344CB8AC3E}">
        <p14:creationId xmlns:p14="http://schemas.microsoft.com/office/powerpoint/2010/main" val="296401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33D7-BAE9-4E35-ADFD-8DFAF770AB06}"/>
              </a:ext>
            </a:extLst>
          </p:cNvPr>
          <p:cNvSpPr>
            <a:spLocks noGrp="1"/>
          </p:cNvSpPr>
          <p:nvPr>
            <p:ph type="title"/>
          </p:nvPr>
        </p:nvSpPr>
        <p:spPr/>
        <p:txBody>
          <a:bodyPr>
            <a:normAutofit/>
          </a:bodyPr>
          <a:lstStyle/>
          <a:p>
            <a:r>
              <a:rPr lang="en-IN" sz="1800" dirty="0"/>
              <a:t>WORKING PROCESS FOR ACCIDENT DETECTION:</a:t>
            </a:r>
            <a:br>
              <a:rPr lang="en-IN" sz="1800" dirty="0"/>
            </a:br>
            <a:endParaRPr lang="en-IN" sz="1800" dirty="0"/>
          </a:p>
        </p:txBody>
      </p:sp>
      <p:pic>
        <p:nvPicPr>
          <p:cNvPr id="5" name="Content Placeholder 4">
            <a:extLst>
              <a:ext uri="{FF2B5EF4-FFF2-40B4-BE49-F238E27FC236}">
                <a16:creationId xmlns:a16="http://schemas.microsoft.com/office/drawing/2014/main" id="{676FA367-E19B-43D2-B1ED-B8018517AEDB}"/>
              </a:ext>
            </a:extLst>
          </p:cNvPr>
          <p:cNvPicPr>
            <a:picLocks noGrp="1" noChangeAspect="1"/>
          </p:cNvPicPr>
          <p:nvPr>
            <p:ph idx="1"/>
          </p:nvPr>
        </p:nvPicPr>
        <p:blipFill>
          <a:blip r:embed="rId2"/>
          <a:stretch>
            <a:fillRect/>
          </a:stretch>
        </p:blipFill>
        <p:spPr>
          <a:xfrm>
            <a:off x="358459" y="1397108"/>
            <a:ext cx="4470994" cy="3881437"/>
          </a:xfrm>
        </p:spPr>
      </p:pic>
      <p:pic>
        <p:nvPicPr>
          <p:cNvPr id="2050" name="Picture 2" descr="Image result for accident detection">
            <a:extLst>
              <a:ext uri="{FF2B5EF4-FFF2-40B4-BE49-F238E27FC236}">
                <a16:creationId xmlns:a16="http://schemas.microsoft.com/office/drawing/2014/main" id="{8DA182F8-FACD-4955-A07B-8A1E414C2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235" y="1812979"/>
            <a:ext cx="4572000" cy="3232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96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9875-75E0-4899-B722-3A6103418567}"/>
              </a:ext>
            </a:extLst>
          </p:cNvPr>
          <p:cNvSpPr>
            <a:spLocks noGrp="1"/>
          </p:cNvSpPr>
          <p:nvPr>
            <p:ph type="title"/>
          </p:nvPr>
        </p:nvSpPr>
        <p:spPr/>
        <p:txBody>
          <a:bodyPr>
            <a:normAutofit/>
          </a:bodyPr>
          <a:lstStyle/>
          <a:p>
            <a:r>
              <a:rPr lang="en-IN" sz="1600" dirty="0"/>
              <a:t>WORKING PROCESS FOR VECHICLE THEFT:</a:t>
            </a:r>
          </a:p>
        </p:txBody>
      </p:sp>
      <p:pic>
        <p:nvPicPr>
          <p:cNvPr id="1028" name="Picture 4" descr="Image result for VEHICLE THEFT BLOCK DIAGRAM">
            <a:extLst>
              <a:ext uri="{FF2B5EF4-FFF2-40B4-BE49-F238E27FC236}">
                <a16:creationId xmlns:a16="http://schemas.microsoft.com/office/drawing/2014/main" id="{4FA5C741-F9D5-43B8-B32B-ED0932D30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058" y="950131"/>
            <a:ext cx="4261282" cy="32135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8E41BE7-2AC3-42A5-9396-45808495C685}"/>
              </a:ext>
            </a:extLst>
          </p:cNvPr>
          <p:cNvPicPr>
            <a:picLocks noChangeAspect="1"/>
          </p:cNvPicPr>
          <p:nvPr/>
        </p:nvPicPr>
        <p:blipFill>
          <a:blip r:embed="rId3"/>
          <a:stretch>
            <a:fillRect/>
          </a:stretch>
        </p:blipFill>
        <p:spPr>
          <a:xfrm>
            <a:off x="541536" y="950131"/>
            <a:ext cx="3746377" cy="4216673"/>
          </a:xfrm>
          <a:prstGeom prst="rect">
            <a:avLst/>
          </a:prstGeom>
        </p:spPr>
      </p:pic>
      <p:sp>
        <p:nvSpPr>
          <p:cNvPr id="6" name="Content Placeholder 5">
            <a:extLst>
              <a:ext uri="{FF2B5EF4-FFF2-40B4-BE49-F238E27FC236}">
                <a16:creationId xmlns:a16="http://schemas.microsoft.com/office/drawing/2014/main" id="{80E475B8-6470-4B90-A0BF-DB5FCB8141F5}"/>
              </a:ext>
            </a:extLst>
          </p:cNvPr>
          <p:cNvSpPr>
            <a:spLocks noGrp="1"/>
          </p:cNvSpPr>
          <p:nvPr>
            <p:ph idx="1"/>
          </p:nvPr>
        </p:nvSpPr>
        <p:spPr>
          <a:xfrm flipV="1">
            <a:off x="714386" y="6106355"/>
            <a:ext cx="8596668" cy="45719"/>
          </a:xfrm>
        </p:spPr>
        <p:txBody>
          <a:bodyPr>
            <a:normAutofit fontScale="25000" lnSpcReduction="20000"/>
          </a:bodyPr>
          <a:lstStyle/>
          <a:p>
            <a:pPr marL="0" indent="0">
              <a:buNone/>
            </a:pPr>
            <a:endParaRPr lang="en-IN" dirty="0"/>
          </a:p>
        </p:txBody>
      </p:sp>
    </p:spTree>
    <p:extLst>
      <p:ext uri="{BB962C8B-B14F-4D97-AF65-F5344CB8AC3E}">
        <p14:creationId xmlns:p14="http://schemas.microsoft.com/office/powerpoint/2010/main" val="444860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12FEA-2ED5-4905-9B36-70F6D42D9DE3}"/>
              </a:ext>
            </a:extLst>
          </p:cNvPr>
          <p:cNvSpPr>
            <a:spLocks noGrp="1"/>
          </p:cNvSpPr>
          <p:nvPr>
            <p:ph type="title"/>
          </p:nvPr>
        </p:nvSpPr>
        <p:spPr/>
        <p:txBody>
          <a:bodyPr/>
          <a:lstStyle/>
          <a:p>
            <a:r>
              <a:rPr lang="en-IN" dirty="0"/>
              <a:t>Project Working Process:</a:t>
            </a:r>
            <a:br>
              <a:rPr lang="en-IN" dirty="0"/>
            </a:br>
            <a:endParaRPr lang="en-IN" dirty="0"/>
          </a:p>
        </p:txBody>
      </p:sp>
      <p:sp>
        <p:nvSpPr>
          <p:cNvPr id="3" name="Content Placeholder 2">
            <a:extLst>
              <a:ext uri="{FF2B5EF4-FFF2-40B4-BE49-F238E27FC236}">
                <a16:creationId xmlns:a16="http://schemas.microsoft.com/office/drawing/2014/main" id="{DAE040DB-FBB5-4DED-AC7D-C52D15213473}"/>
              </a:ext>
            </a:extLst>
          </p:cNvPr>
          <p:cNvSpPr>
            <a:spLocks noGrp="1"/>
          </p:cNvSpPr>
          <p:nvPr>
            <p:ph idx="1"/>
          </p:nvPr>
        </p:nvSpPr>
        <p:spPr>
          <a:xfrm>
            <a:off x="677333" y="1384917"/>
            <a:ext cx="10117913" cy="4656445"/>
          </a:xfrm>
        </p:spPr>
        <p:txBody>
          <a:bodyPr/>
          <a:lstStyle/>
          <a:p>
            <a:pPr marL="0" indent="0">
              <a:buNone/>
            </a:pPr>
            <a:r>
              <a:rPr lang="en-IN" dirty="0"/>
              <a:t>Theft System </a:t>
            </a:r>
            <a:r>
              <a:rPr lang="en-IN" dirty="0">
                <a:sym typeface="Wingdings" panose="05000000000000000000" pitchFamily="2" charset="2"/>
              </a:rPr>
              <a:t>: (through NodeMCU)</a:t>
            </a:r>
            <a:endParaRPr lang="en-IN" dirty="0"/>
          </a:p>
          <a:p>
            <a:pPr marL="0" indent="0">
              <a:buNone/>
            </a:pPr>
            <a:r>
              <a:rPr lang="en-IN" dirty="0"/>
              <a:t> </a:t>
            </a:r>
          </a:p>
        </p:txBody>
      </p:sp>
      <p:sp>
        <p:nvSpPr>
          <p:cNvPr id="4" name="Rectangle 3">
            <a:extLst>
              <a:ext uri="{FF2B5EF4-FFF2-40B4-BE49-F238E27FC236}">
                <a16:creationId xmlns:a16="http://schemas.microsoft.com/office/drawing/2014/main" id="{8F2387C2-9BE1-414D-B6DF-E30E57201830}"/>
              </a:ext>
            </a:extLst>
          </p:cNvPr>
          <p:cNvSpPr/>
          <p:nvPr/>
        </p:nvSpPr>
        <p:spPr>
          <a:xfrm>
            <a:off x="861135" y="2228546"/>
            <a:ext cx="2139518" cy="120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Push a button </a:t>
            </a:r>
          </a:p>
        </p:txBody>
      </p:sp>
      <p:cxnSp>
        <p:nvCxnSpPr>
          <p:cNvPr id="6" name="Straight Arrow Connector 5">
            <a:extLst>
              <a:ext uri="{FF2B5EF4-FFF2-40B4-BE49-F238E27FC236}">
                <a16:creationId xmlns:a16="http://schemas.microsoft.com/office/drawing/2014/main" id="{3AB0069C-7049-4738-9245-A687A8361013}"/>
              </a:ext>
            </a:extLst>
          </p:cNvPr>
          <p:cNvCxnSpPr>
            <a:cxnSpLocks/>
            <a:stCxn id="4" idx="3"/>
          </p:cNvCxnSpPr>
          <p:nvPr/>
        </p:nvCxnSpPr>
        <p:spPr>
          <a:xfrm>
            <a:off x="3000653" y="2828773"/>
            <a:ext cx="665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2155AFA-AF11-4551-9888-CBCDBD5258BD}"/>
              </a:ext>
            </a:extLst>
          </p:cNvPr>
          <p:cNvSpPr/>
          <p:nvPr/>
        </p:nvSpPr>
        <p:spPr>
          <a:xfrm>
            <a:off x="3704949" y="2246039"/>
            <a:ext cx="1725226" cy="1182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OTP is sent to authorised mobile number</a:t>
            </a:r>
          </a:p>
        </p:txBody>
      </p:sp>
      <p:cxnSp>
        <p:nvCxnSpPr>
          <p:cNvPr id="9" name="Straight Arrow Connector 8">
            <a:extLst>
              <a:ext uri="{FF2B5EF4-FFF2-40B4-BE49-F238E27FC236}">
                <a16:creationId xmlns:a16="http://schemas.microsoft.com/office/drawing/2014/main" id="{E19335AC-F52A-439A-BA18-D9FAA21213E8}"/>
              </a:ext>
            </a:extLst>
          </p:cNvPr>
          <p:cNvCxnSpPr>
            <a:cxnSpLocks/>
            <a:stCxn id="7" idx="3"/>
          </p:cNvCxnSpPr>
          <p:nvPr/>
        </p:nvCxnSpPr>
        <p:spPr>
          <a:xfrm>
            <a:off x="5430175" y="2837516"/>
            <a:ext cx="665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Diamond 10">
            <a:extLst>
              <a:ext uri="{FF2B5EF4-FFF2-40B4-BE49-F238E27FC236}">
                <a16:creationId xmlns:a16="http://schemas.microsoft.com/office/drawing/2014/main" id="{BCCFBF14-4215-47A3-A283-2194599D004E}"/>
              </a:ext>
            </a:extLst>
          </p:cNvPr>
          <p:cNvSpPr/>
          <p:nvPr/>
        </p:nvSpPr>
        <p:spPr>
          <a:xfrm>
            <a:off x="6096000" y="1746930"/>
            <a:ext cx="2006352" cy="216812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OTP match?</a:t>
            </a:r>
          </a:p>
        </p:txBody>
      </p:sp>
      <p:cxnSp>
        <p:nvCxnSpPr>
          <p:cNvPr id="13" name="Straight Arrow Connector 12">
            <a:extLst>
              <a:ext uri="{FF2B5EF4-FFF2-40B4-BE49-F238E27FC236}">
                <a16:creationId xmlns:a16="http://schemas.microsoft.com/office/drawing/2014/main" id="{3A94BE34-E6DD-4B29-81FF-E1A4E85D94F9}"/>
              </a:ext>
            </a:extLst>
          </p:cNvPr>
          <p:cNvCxnSpPr>
            <a:cxnSpLocks/>
          </p:cNvCxnSpPr>
          <p:nvPr/>
        </p:nvCxnSpPr>
        <p:spPr>
          <a:xfrm>
            <a:off x="7102137" y="3915051"/>
            <a:ext cx="0" cy="656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E5B67DA9-401C-4F32-B05F-37666602F72C}"/>
              </a:ext>
            </a:extLst>
          </p:cNvPr>
          <p:cNvSpPr/>
          <p:nvPr/>
        </p:nvSpPr>
        <p:spPr>
          <a:xfrm>
            <a:off x="6374172" y="4621317"/>
            <a:ext cx="1589089" cy="1200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CAR IS UNLOCKED</a:t>
            </a:r>
          </a:p>
        </p:txBody>
      </p:sp>
      <p:sp>
        <p:nvSpPr>
          <p:cNvPr id="18" name="Rectangle 17">
            <a:extLst>
              <a:ext uri="{FF2B5EF4-FFF2-40B4-BE49-F238E27FC236}">
                <a16:creationId xmlns:a16="http://schemas.microsoft.com/office/drawing/2014/main" id="{AE457F70-C6F9-4F03-9227-871CF11B0D72}"/>
              </a:ext>
            </a:extLst>
          </p:cNvPr>
          <p:cNvSpPr/>
          <p:nvPr/>
        </p:nvSpPr>
        <p:spPr>
          <a:xfrm>
            <a:off x="7168717" y="4048217"/>
            <a:ext cx="550408" cy="435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yes</a:t>
            </a:r>
          </a:p>
        </p:txBody>
      </p:sp>
      <p:cxnSp>
        <p:nvCxnSpPr>
          <p:cNvPr id="20" name="Straight Arrow Connector 19">
            <a:extLst>
              <a:ext uri="{FF2B5EF4-FFF2-40B4-BE49-F238E27FC236}">
                <a16:creationId xmlns:a16="http://schemas.microsoft.com/office/drawing/2014/main" id="{D79DE845-5029-4366-8DB1-04CC77240B75}"/>
              </a:ext>
            </a:extLst>
          </p:cNvPr>
          <p:cNvCxnSpPr>
            <a:cxnSpLocks/>
          </p:cNvCxnSpPr>
          <p:nvPr/>
        </p:nvCxnSpPr>
        <p:spPr>
          <a:xfrm>
            <a:off x="8102352" y="2828773"/>
            <a:ext cx="603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2648B34-E94F-4882-A7B2-4908F36465D0}"/>
              </a:ext>
            </a:extLst>
          </p:cNvPr>
          <p:cNvSpPr/>
          <p:nvPr/>
        </p:nvSpPr>
        <p:spPr>
          <a:xfrm>
            <a:off x="8167448" y="2343707"/>
            <a:ext cx="506035" cy="36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a:t>
            </a:r>
          </a:p>
        </p:txBody>
      </p:sp>
      <p:sp>
        <p:nvSpPr>
          <p:cNvPr id="24" name="Rectangle: Rounded Corners 23">
            <a:extLst>
              <a:ext uri="{FF2B5EF4-FFF2-40B4-BE49-F238E27FC236}">
                <a16:creationId xmlns:a16="http://schemas.microsoft.com/office/drawing/2014/main" id="{F1CF4857-B849-4AE5-9B39-8EE2FEB617C8}"/>
              </a:ext>
            </a:extLst>
          </p:cNvPr>
          <p:cNvSpPr/>
          <p:nvPr/>
        </p:nvSpPr>
        <p:spPr>
          <a:xfrm>
            <a:off x="8975324" y="2343708"/>
            <a:ext cx="1464816" cy="1085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CAR ISN’T UNLOCKED</a:t>
            </a:r>
          </a:p>
        </p:txBody>
      </p:sp>
    </p:spTree>
    <p:extLst>
      <p:ext uri="{BB962C8B-B14F-4D97-AF65-F5344CB8AC3E}">
        <p14:creationId xmlns:p14="http://schemas.microsoft.com/office/powerpoint/2010/main" val="2302756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9DFA-42FB-4164-8298-5356035B352D}"/>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6BC48762-DDF8-43EE-9A7A-4A67159513A6}"/>
              </a:ext>
            </a:extLst>
          </p:cNvPr>
          <p:cNvSpPr>
            <a:spLocks noGrp="1"/>
          </p:cNvSpPr>
          <p:nvPr>
            <p:ph idx="1"/>
          </p:nvPr>
        </p:nvSpPr>
        <p:spPr>
          <a:xfrm>
            <a:off x="677334" y="1376039"/>
            <a:ext cx="8596668" cy="4665323"/>
          </a:xfrm>
        </p:spPr>
        <p:txBody>
          <a:bodyPr>
            <a:normAutofit/>
          </a:bodyPr>
          <a:lstStyle/>
          <a:p>
            <a:pPr marL="0" indent="0">
              <a:buNone/>
            </a:pPr>
            <a:r>
              <a:rPr lang="en-IN" dirty="0"/>
              <a:t>Accident Detection system (NodeMCU)</a:t>
            </a:r>
          </a:p>
          <a:p>
            <a:pPr marL="0" indent="0">
              <a:buNone/>
            </a:pPr>
            <a:endParaRPr lang="en-IN" dirty="0"/>
          </a:p>
          <a:p>
            <a:r>
              <a:rPr lang="en-IN" dirty="0"/>
              <a:t>If accident occurs , buzzer goes to high state.</a:t>
            </a:r>
          </a:p>
          <a:p>
            <a:r>
              <a:rPr lang="en-IN" dirty="0"/>
              <a:t>An alert message – ‘Accident is detected’ is sent to relatives ( to the number which is priorly set)</a:t>
            </a:r>
          </a:p>
          <a:p>
            <a:r>
              <a:rPr lang="en-IN" dirty="0"/>
              <a:t>Depending on the accident type , if the driver is safe he needs to push a button residing inside the car indicating the vehicle status.</a:t>
            </a:r>
          </a:p>
          <a:p>
            <a:r>
              <a:rPr lang="en-IN" dirty="0"/>
              <a:t>If button is pushed , an alert ‘Vehicle is safe’  is notified</a:t>
            </a:r>
          </a:p>
          <a:p>
            <a:r>
              <a:rPr lang="en-IN" dirty="0"/>
              <a:t>If button is not pushed , an alert ‘Vehicle is not safe’ is notified </a:t>
            </a:r>
          </a:p>
          <a:p>
            <a:r>
              <a:rPr lang="en-IN" dirty="0"/>
              <a:t> GPS locations are also sent as a google map link to the related mobile number as set by driver at the start.</a:t>
            </a:r>
          </a:p>
        </p:txBody>
      </p:sp>
    </p:spTree>
    <p:extLst>
      <p:ext uri="{BB962C8B-B14F-4D97-AF65-F5344CB8AC3E}">
        <p14:creationId xmlns:p14="http://schemas.microsoft.com/office/powerpoint/2010/main" val="137512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CA08-3938-417D-9C3C-BA48398DE3EF}"/>
              </a:ext>
            </a:extLst>
          </p:cNvPr>
          <p:cNvSpPr>
            <a:spLocks noGrp="1"/>
          </p:cNvSpPr>
          <p:nvPr>
            <p:ph type="title"/>
          </p:nvPr>
        </p:nvSpPr>
        <p:spPr/>
        <p:txBody>
          <a:bodyPr/>
          <a:lstStyle/>
          <a:p>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824DCA78-32B9-4707-9008-F311C0C4363B}"/>
              </a:ext>
            </a:extLst>
          </p:cNvPr>
          <p:cNvSpPr>
            <a:spLocks noGrp="1"/>
          </p:cNvSpPr>
          <p:nvPr>
            <p:ph idx="1"/>
          </p:nvPr>
        </p:nvSpPr>
        <p:spPr/>
        <p:txBody>
          <a:bodyPr>
            <a:normAutofit lnSpcReduction="10000"/>
          </a:bodyPr>
          <a:lstStyle/>
          <a:p>
            <a:pPr marL="0" indent="0">
              <a:buNone/>
            </a:pPr>
            <a:r>
              <a:rPr lang="en-IN" dirty="0"/>
              <a:t>Henceforth the fright system for vehicle theft and accident detection has been instigated using Arduino UNO and NodeMCU .</a:t>
            </a:r>
          </a:p>
          <a:p>
            <a:pPr marL="0" indent="0">
              <a:buNone/>
            </a:pPr>
            <a:r>
              <a:rPr lang="en-IN" dirty="0"/>
              <a:t>The switch1 button helps authorised user to unlock the car and prevents it from unlocking from an unauthorised person.</a:t>
            </a:r>
          </a:p>
          <a:p>
            <a:pPr marL="0" indent="0">
              <a:buNone/>
            </a:pPr>
            <a:r>
              <a:rPr lang="en-IN" dirty="0"/>
              <a:t>Incase any accident is detected , the vehicle status (whether safe or not) along with GPS position is updated to any related person or nearest police station , ambulance services. The Google maps boundaries sorts the inspecting of the position at ease.</a:t>
            </a:r>
          </a:p>
          <a:p>
            <a:pPr marL="0" indent="0">
              <a:buNone/>
            </a:pPr>
            <a:r>
              <a:rPr lang="en-IN" dirty="0"/>
              <a:t>The key benefits of this scheme exist first of all, decreases vehicle theft problems by the notion of INTERNET OF THINGS.</a:t>
            </a:r>
          </a:p>
          <a:p>
            <a:pPr marL="0" indent="0">
              <a:buNone/>
            </a:pPr>
            <a:r>
              <a:rPr lang="en-IN" dirty="0"/>
              <a:t>Furthermore, it helps to save lives of accident victims as early as possible by sending accident location to required numbers.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59711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6F96-1CF9-4AF6-A1C9-A56EBE20006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7E8B52F-0F7C-45E2-9948-71C5439A1506}"/>
              </a:ext>
            </a:extLst>
          </p:cNvPr>
          <p:cNvSpPr>
            <a:spLocks noGrp="1"/>
          </p:cNvSpPr>
          <p:nvPr>
            <p:ph idx="1"/>
          </p:nvPr>
        </p:nvSpPr>
        <p:spPr/>
        <p:txBody>
          <a:bodyPr>
            <a:normAutofit lnSpcReduction="10000"/>
          </a:bodyPr>
          <a:lstStyle/>
          <a:p>
            <a:pPr marL="0" indent="0">
              <a:buNone/>
            </a:pPr>
            <a:r>
              <a:rPr lang="en-US" dirty="0"/>
              <a:t>In today’s scenario, owning multiple vehicles is considered a social status in the society and consequently the number of vehicles on the roads has increased immensely in the past decade. On one hand, this may be seen as an improvement in the standards of living of people, subsequently, it cannot be denied that there is a stark increase of road accidents, air pollution caused by the vehicles and crimes related to the vehicles like theft etc.[10].  The proposed work seeks to develop a system which facilitates accident notification to the appropriate agencies and in tracing the vehicle in case of theft and controlling the air pollution. There has not been much work in this area using cloud services. The proposed system applies cloud services in finding solution to the mentioned scenarios. The main objectives of the proposed project system are:1) To enable accident notification to appropriate agencies. 2) To provide a system for controlling the functionality of vehicle in case of theft. 3)  To alert against pollution levels caused by the vehicle</a:t>
            </a:r>
            <a:endParaRPr lang="en-IN" dirty="0"/>
          </a:p>
        </p:txBody>
      </p:sp>
    </p:spTree>
    <p:extLst>
      <p:ext uri="{BB962C8B-B14F-4D97-AF65-F5344CB8AC3E}">
        <p14:creationId xmlns:p14="http://schemas.microsoft.com/office/powerpoint/2010/main" val="122813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B8AA-CD5A-4092-ACB7-CAB15F352264}"/>
              </a:ext>
            </a:extLst>
          </p:cNvPr>
          <p:cNvSpPr>
            <a:spLocks noGrp="1"/>
          </p:cNvSpPr>
          <p:nvPr>
            <p:ph type="title"/>
          </p:nvPr>
        </p:nvSpPr>
        <p:spPr/>
        <p:txBody>
          <a:bodyPr/>
          <a:lstStyle/>
          <a:p>
            <a:r>
              <a:rPr lang="en-IN" u="sng" dirty="0"/>
              <a:t>PROJECT HIGHLIGHTS:</a:t>
            </a:r>
          </a:p>
        </p:txBody>
      </p:sp>
      <p:sp>
        <p:nvSpPr>
          <p:cNvPr id="3" name="Content Placeholder 2">
            <a:extLst>
              <a:ext uri="{FF2B5EF4-FFF2-40B4-BE49-F238E27FC236}">
                <a16:creationId xmlns:a16="http://schemas.microsoft.com/office/drawing/2014/main" id="{7BBF7F77-9555-4A41-8079-F09F7F0E84BD}"/>
              </a:ext>
            </a:extLst>
          </p:cNvPr>
          <p:cNvSpPr>
            <a:spLocks noGrp="1"/>
          </p:cNvSpPr>
          <p:nvPr>
            <p:ph idx="1"/>
          </p:nvPr>
        </p:nvSpPr>
        <p:spPr>
          <a:xfrm>
            <a:off x="677334" y="1464817"/>
            <a:ext cx="8596668" cy="4576546"/>
          </a:xfrm>
        </p:spPr>
        <p:txBody>
          <a:bodyPr/>
          <a:lstStyle/>
          <a:p>
            <a:pPr marL="0" indent="0">
              <a:buNone/>
            </a:pPr>
            <a:endParaRPr lang="en-US" dirty="0"/>
          </a:p>
          <a:p>
            <a:r>
              <a:rPr lang="en-US" dirty="0"/>
              <a:t>Integration of GPS module</a:t>
            </a:r>
          </a:p>
          <a:p>
            <a:r>
              <a:rPr lang="en-US" dirty="0"/>
              <a:t>Serial communication between Arduino and Node MCU</a:t>
            </a:r>
          </a:p>
          <a:p>
            <a:r>
              <a:rPr lang="en-US" dirty="0"/>
              <a:t>IBM Cloud integration between device and mobile application</a:t>
            </a:r>
          </a:p>
          <a:p>
            <a:r>
              <a:rPr lang="en-US" dirty="0"/>
              <a:t>Sending the required alerts in the form of notifications</a:t>
            </a:r>
          </a:p>
          <a:p>
            <a:r>
              <a:rPr lang="en-US" dirty="0"/>
              <a:t>Opening the door by giving the security code from mobile application</a:t>
            </a:r>
          </a:p>
          <a:p>
            <a:pPr marL="0" indent="0">
              <a:buNone/>
            </a:pPr>
            <a:endParaRPr lang="en-IN" dirty="0"/>
          </a:p>
        </p:txBody>
      </p:sp>
    </p:spTree>
    <p:extLst>
      <p:ext uri="{BB962C8B-B14F-4D97-AF65-F5344CB8AC3E}">
        <p14:creationId xmlns:p14="http://schemas.microsoft.com/office/powerpoint/2010/main" val="163084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A8C2-3500-420B-AD25-C0E5DAB05C05}"/>
              </a:ext>
            </a:extLst>
          </p:cNvPr>
          <p:cNvSpPr>
            <a:spLocks noGrp="1"/>
          </p:cNvSpPr>
          <p:nvPr>
            <p:ph type="title"/>
          </p:nvPr>
        </p:nvSpPr>
        <p:spPr/>
        <p:txBody>
          <a:bodyPr/>
          <a:lstStyle/>
          <a:p>
            <a:r>
              <a:rPr lang="en-IN" dirty="0"/>
              <a:t>PRELIMINARIES:</a:t>
            </a:r>
          </a:p>
        </p:txBody>
      </p:sp>
      <p:sp>
        <p:nvSpPr>
          <p:cNvPr id="3" name="Content Placeholder 2">
            <a:extLst>
              <a:ext uri="{FF2B5EF4-FFF2-40B4-BE49-F238E27FC236}">
                <a16:creationId xmlns:a16="http://schemas.microsoft.com/office/drawing/2014/main" id="{242DECCB-A4AE-4831-B3C1-89A83AAC1361}"/>
              </a:ext>
            </a:extLst>
          </p:cNvPr>
          <p:cNvSpPr>
            <a:spLocks noGrp="1"/>
          </p:cNvSpPr>
          <p:nvPr>
            <p:ph idx="1"/>
          </p:nvPr>
        </p:nvSpPr>
        <p:spPr>
          <a:xfrm>
            <a:off x="677334" y="1606859"/>
            <a:ext cx="8596668" cy="4434504"/>
          </a:xfrm>
        </p:spPr>
        <p:txBody>
          <a:bodyPr>
            <a:normAutofit/>
          </a:bodyPr>
          <a:lstStyle/>
          <a:p>
            <a:pPr marL="0" indent="0">
              <a:buNone/>
            </a:pPr>
            <a:r>
              <a:rPr lang="en-IN" u="sng" dirty="0"/>
              <a:t>HARDWARE:</a:t>
            </a:r>
          </a:p>
          <a:p>
            <a:r>
              <a:rPr lang="en-IN" dirty="0"/>
              <a:t>ESP8266 12E module</a:t>
            </a:r>
          </a:p>
          <a:p>
            <a:r>
              <a:rPr lang="en-IN" dirty="0"/>
              <a:t>Arduino UNO</a:t>
            </a:r>
          </a:p>
          <a:p>
            <a:r>
              <a:rPr lang="en-IN" dirty="0"/>
              <a:t>GPS module</a:t>
            </a:r>
          </a:p>
          <a:p>
            <a:r>
              <a:rPr lang="en-IN" dirty="0"/>
              <a:t>Servo motor</a:t>
            </a:r>
          </a:p>
          <a:p>
            <a:r>
              <a:rPr lang="en-IN" dirty="0"/>
              <a:t>Push buttons</a:t>
            </a:r>
          </a:p>
          <a:p>
            <a:r>
              <a:rPr lang="en-IN" dirty="0"/>
              <a:t>Buzzer</a:t>
            </a:r>
          </a:p>
          <a:p>
            <a:r>
              <a:rPr lang="en-IN" dirty="0"/>
              <a:t>Accelerometer</a:t>
            </a:r>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3956770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E975-6BF4-48A8-ADB3-F0E7261125DB}"/>
              </a:ext>
            </a:extLst>
          </p:cNvPr>
          <p:cNvSpPr>
            <a:spLocks noGrp="1"/>
          </p:cNvSpPr>
          <p:nvPr>
            <p:ph type="title"/>
          </p:nvPr>
        </p:nvSpPr>
        <p:spPr>
          <a:xfrm>
            <a:off x="677334" y="733888"/>
            <a:ext cx="8596668" cy="1320800"/>
          </a:xfrm>
        </p:spPr>
        <p:txBody>
          <a:bodyPr>
            <a:normAutofit/>
          </a:bodyPr>
          <a:lstStyle/>
          <a:p>
            <a:r>
              <a:rPr lang="en-IN" sz="2400" dirty="0"/>
              <a:t>SOFTWARE:</a:t>
            </a:r>
          </a:p>
        </p:txBody>
      </p:sp>
      <p:sp>
        <p:nvSpPr>
          <p:cNvPr id="3" name="Content Placeholder 2">
            <a:extLst>
              <a:ext uri="{FF2B5EF4-FFF2-40B4-BE49-F238E27FC236}">
                <a16:creationId xmlns:a16="http://schemas.microsoft.com/office/drawing/2014/main" id="{9A35B7E3-F991-4F3C-A83A-4723439563B5}"/>
              </a:ext>
            </a:extLst>
          </p:cNvPr>
          <p:cNvSpPr>
            <a:spLocks noGrp="1"/>
          </p:cNvSpPr>
          <p:nvPr>
            <p:ph idx="1"/>
          </p:nvPr>
        </p:nvSpPr>
        <p:spPr>
          <a:xfrm>
            <a:off x="677333" y="1287262"/>
            <a:ext cx="9789439" cy="5597371"/>
          </a:xfrm>
        </p:spPr>
        <p:txBody>
          <a:bodyPr>
            <a:normAutofit fontScale="92500" lnSpcReduction="10000"/>
          </a:bodyPr>
          <a:lstStyle/>
          <a:p>
            <a:r>
              <a:rPr lang="en-IN" dirty="0"/>
              <a:t>Arduino IDE</a:t>
            </a:r>
          </a:p>
          <a:p>
            <a:r>
              <a:rPr lang="en-IN" dirty="0"/>
              <a:t>IBM Cloud platform</a:t>
            </a:r>
          </a:p>
          <a:p>
            <a:r>
              <a:rPr lang="en-IN" dirty="0"/>
              <a:t>MIT App studio</a:t>
            </a:r>
          </a:p>
          <a:p>
            <a:pPr marL="0" indent="0">
              <a:buNone/>
            </a:pPr>
            <a:endParaRPr lang="en-IN" dirty="0"/>
          </a:p>
          <a:p>
            <a:pPr marL="0" indent="0">
              <a:buNone/>
            </a:pPr>
            <a:r>
              <a:rPr lang="en-IN" dirty="0"/>
              <a:t>ESP8266 12E module:</a:t>
            </a:r>
          </a:p>
          <a:p>
            <a:pPr marL="0" indent="0">
              <a:buNone/>
            </a:pPr>
            <a:endParaRPr lang="en-IN" dirty="0"/>
          </a:p>
          <a:p>
            <a:pPr marL="0" indent="0">
              <a:buNone/>
            </a:pPr>
            <a:endParaRPr lang="en-IN" dirty="0"/>
          </a:p>
          <a:p>
            <a:endParaRPr lang="en-IN" dirty="0"/>
          </a:p>
          <a:p>
            <a:endParaRPr lang="en-IN" dirty="0"/>
          </a:p>
          <a:p>
            <a:endParaRPr lang="en-IN" dirty="0"/>
          </a:p>
          <a:p>
            <a:endParaRPr lang="en-IN" dirty="0"/>
          </a:p>
          <a:p>
            <a:endParaRPr lang="en-IN" dirty="0"/>
          </a:p>
          <a:p>
            <a:pPr marL="0" indent="0">
              <a:buNone/>
            </a:pPr>
            <a:r>
              <a:rPr lang="en-IN" dirty="0"/>
              <a:t>ESP8266 can be controlled from your local </a:t>
            </a:r>
            <a:r>
              <a:rPr lang="en-IN" dirty="0" err="1"/>
              <a:t>WiFi</a:t>
            </a:r>
            <a:r>
              <a:rPr lang="en-IN" dirty="0"/>
              <a:t> network  or from the internet (after port forwarding).the ESP-01 module has GPIO pins that can be programmed to turn on led through internet. The module can be programmed using an Arduino USB-to-TTL converter through the serial pins(RX,TX).</a:t>
            </a:r>
          </a:p>
          <a:p>
            <a:pPr marL="0" indent="0">
              <a:buNone/>
            </a:pPr>
            <a:endParaRPr lang="en-IN" dirty="0"/>
          </a:p>
          <a:p>
            <a:endParaRPr lang="en-IN" dirty="0"/>
          </a:p>
          <a:p>
            <a:endParaRPr lang="en-IN" dirty="0"/>
          </a:p>
        </p:txBody>
      </p:sp>
      <p:pic>
        <p:nvPicPr>
          <p:cNvPr id="5" name="Picture 4">
            <a:extLst>
              <a:ext uri="{FF2B5EF4-FFF2-40B4-BE49-F238E27FC236}">
                <a16:creationId xmlns:a16="http://schemas.microsoft.com/office/drawing/2014/main" id="{447B678D-5110-426A-A4FC-002457CF2AEE}"/>
              </a:ext>
            </a:extLst>
          </p:cNvPr>
          <p:cNvPicPr>
            <a:picLocks noChangeAspect="1"/>
          </p:cNvPicPr>
          <p:nvPr/>
        </p:nvPicPr>
        <p:blipFill>
          <a:blip r:embed="rId2"/>
          <a:stretch>
            <a:fillRect/>
          </a:stretch>
        </p:blipFill>
        <p:spPr>
          <a:xfrm>
            <a:off x="677334" y="3045042"/>
            <a:ext cx="3696216" cy="2308193"/>
          </a:xfrm>
          <a:prstGeom prst="rect">
            <a:avLst/>
          </a:prstGeom>
        </p:spPr>
      </p:pic>
    </p:spTree>
    <p:extLst>
      <p:ext uri="{BB962C8B-B14F-4D97-AF65-F5344CB8AC3E}">
        <p14:creationId xmlns:p14="http://schemas.microsoft.com/office/powerpoint/2010/main" val="80233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56E2-44A6-4D45-A6F0-645F771BE785}"/>
              </a:ext>
            </a:extLst>
          </p:cNvPr>
          <p:cNvSpPr>
            <a:spLocks noGrp="1"/>
          </p:cNvSpPr>
          <p:nvPr>
            <p:ph type="title"/>
          </p:nvPr>
        </p:nvSpPr>
        <p:spPr/>
        <p:txBody>
          <a:bodyPr>
            <a:normAutofit/>
          </a:bodyPr>
          <a:lstStyle/>
          <a:p>
            <a:r>
              <a:rPr lang="en-IN" sz="1000" dirty="0">
                <a:solidFill>
                  <a:schemeClr val="bg1"/>
                </a:solidFill>
              </a:rPr>
              <a:t>.</a:t>
            </a:r>
          </a:p>
        </p:txBody>
      </p:sp>
      <p:sp>
        <p:nvSpPr>
          <p:cNvPr id="3" name="Content Placeholder 2">
            <a:extLst>
              <a:ext uri="{FF2B5EF4-FFF2-40B4-BE49-F238E27FC236}">
                <a16:creationId xmlns:a16="http://schemas.microsoft.com/office/drawing/2014/main" id="{F406C539-D2A5-4F1E-8883-338410135D37}"/>
              </a:ext>
            </a:extLst>
          </p:cNvPr>
          <p:cNvSpPr>
            <a:spLocks noGrp="1"/>
          </p:cNvSpPr>
          <p:nvPr>
            <p:ph idx="1"/>
          </p:nvPr>
        </p:nvSpPr>
        <p:spPr>
          <a:xfrm>
            <a:off x="227204" y="870013"/>
            <a:ext cx="8596668" cy="5588600"/>
          </a:xfrm>
        </p:spPr>
        <p:txBody>
          <a:bodyPr/>
          <a:lstStyle/>
          <a:p>
            <a:pPr marL="0" indent="0">
              <a:buNone/>
            </a:pPr>
            <a:r>
              <a:rPr lang="en-IN" u="sng" dirty="0"/>
              <a:t>ARDUINO UNO:</a:t>
            </a:r>
          </a:p>
          <a:p>
            <a:pPr marL="0" indent="0">
              <a:buNone/>
            </a:pPr>
            <a:endParaRPr lang="en-IN" u="sng" dirty="0"/>
          </a:p>
          <a:p>
            <a:pPr marL="0" indent="0">
              <a:buNone/>
            </a:pPr>
            <a:r>
              <a:rPr lang="en-IN" dirty="0"/>
              <a:t>Arduino UNO is an open source  microcontroller board based on the </a:t>
            </a:r>
          </a:p>
          <a:p>
            <a:pPr marL="0" indent="0">
              <a:buNone/>
            </a:pPr>
            <a:r>
              <a:rPr lang="en-IN" dirty="0"/>
              <a:t>Board based on the microchip ATmega328p microcontroller and</a:t>
            </a:r>
          </a:p>
          <a:p>
            <a:pPr marL="0" indent="0">
              <a:buNone/>
            </a:pPr>
            <a:r>
              <a:rPr lang="en-IN" dirty="0"/>
              <a:t>Developed by www.arduino.cc. The board is equipped with sets of digital</a:t>
            </a:r>
          </a:p>
          <a:p>
            <a:pPr marL="0" indent="0">
              <a:buNone/>
            </a:pPr>
            <a:r>
              <a:rPr lang="en-IN" dirty="0"/>
              <a:t> and Analog input-output pins that may be interfaced to various</a:t>
            </a:r>
          </a:p>
          <a:p>
            <a:pPr marL="0" indent="0">
              <a:buNone/>
            </a:pPr>
            <a:r>
              <a:rPr lang="en-IN" dirty="0"/>
              <a:t> expansion boards and other circuits. Arduino can be stand-alone </a:t>
            </a:r>
          </a:p>
          <a:p>
            <a:pPr marL="0" indent="0">
              <a:buNone/>
            </a:pPr>
            <a:r>
              <a:rPr lang="en-IN" dirty="0"/>
              <a:t>Or they can communicate with software on running on computer.  </a:t>
            </a:r>
          </a:p>
        </p:txBody>
      </p:sp>
      <p:pic>
        <p:nvPicPr>
          <p:cNvPr id="7" name="Picture 6">
            <a:extLst>
              <a:ext uri="{FF2B5EF4-FFF2-40B4-BE49-F238E27FC236}">
                <a16:creationId xmlns:a16="http://schemas.microsoft.com/office/drawing/2014/main" id="{DAD20972-DA19-4301-A019-69378171EAC4}"/>
              </a:ext>
            </a:extLst>
          </p:cNvPr>
          <p:cNvPicPr>
            <a:picLocks noChangeAspect="1"/>
          </p:cNvPicPr>
          <p:nvPr/>
        </p:nvPicPr>
        <p:blipFill>
          <a:blip r:embed="rId2"/>
          <a:stretch>
            <a:fillRect/>
          </a:stretch>
        </p:blipFill>
        <p:spPr>
          <a:xfrm>
            <a:off x="7404766" y="1930400"/>
            <a:ext cx="2277609" cy="1883948"/>
          </a:xfrm>
          <a:prstGeom prst="rect">
            <a:avLst/>
          </a:prstGeom>
        </p:spPr>
      </p:pic>
    </p:spTree>
    <p:extLst>
      <p:ext uri="{BB962C8B-B14F-4D97-AF65-F5344CB8AC3E}">
        <p14:creationId xmlns:p14="http://schemas.microsoft.com/office/powerpoint/2010/main" val="352485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53E3-6035-4062-A77F-7A87AEF13AD6}"/>
              </a:ext>
            </a:extLst>
          </p:cNvPr>
          <p:cNvSpPr>
            <a:spLocks noGrp="1"/>
          </p:cNvSpPr>
          <p:nvPr>
            <p:ph type="title"/>
          </p:nvPr>
        </p:nvSpPr>
        <p:spPr/>
        <p:txBody>
          <a:bodyPr/>
          <a:lstStyle/>
          <a:p>
            <a:r>
              <a:rPr lang="en-IN" dirty="0">
                <a:solidFill>
                  <a:schemeClr val="bg1"/>
                </a:solidFill>
              </a:rPr>
              <a:t>.</a:t>
            </a:r>
          </a:p>
        </p:txBody>
      </p:sp>
      <p:sp>
        <p:nvSpPr>
          <p:cNvPr id="3" name="Content Placeholder 2">
            <a:extLst>
              <a:ext uri="{FF2B5EF4-FFF2-40B4-BE49-F238E27FC236}">
                <a16:creationId xmlns:a16="http://schemas.microsoft.com/office/drawing/2014/main" id="{D838E5B9-39FA-439F-8A07-8086C9C7E1BF}"/>
              </a:ext>
            </a:extLst>
          </p:cNvPr>
          <p:cNvSpPr>
            <a:spLocks noGrp="1"/>
          </p:cNvSpPr>
          <p:nvPr>
            <p:ph idx="1"/>
          </p:nvPr>
        </p:nvSpPr>
        <p:spPr>
          <a:xfrm>
            <a:off x="677334" y="204187"/>
            <a:ext cx="8596668" cy="5837176"/>
          </a:xfrm>
        </p:spPr>
        <p:txBody>
          <a:bodyPr/>
          <a:lstStyle/>
          <a:p>
            <a:pPr marL="0" indent="0">
              <a:buNone/>
            </a:pPr>
            <a:r>
              <a:rPr lang="en-IN" u="sng" dirty="0"/>
              <a:t>GPS MODULE:</a:t>
            </a:r>
          </a:p>
          <a:p>
            <a:pPr marL="0" indent="0">
              <a:buNone/>
            </a:pPr>
            <a:r>
              <a:rPr lang="en-IN" dirty="0"/>
              <a:t>The working of global positioning system is  based on the ‘trilateration’ mathematical principle .the position is determined. The position is determined From the distance measurements to satellites.4 satellites are used to determine the position of the receiver on the earth. The target location is confirmed by 4 satellite. And three satellites are used to trace the location place , a 4</a:t>
            </a:r>
            <a:r>
              <a:rPr lang="en-IN" baseline="30000" dirty="0"/>
              <a:t>th</a:t>
            </a:r>
            <a:r>
              <a:rPr lang="en-IN" dirty="0"/>
              <a:t> satellite is used to confirm the target location of each of those space </a:t>
            </a:r>
            <a:r>
              <a:rPr lang="en-IN" dirty="0" err="1"/>
              <a:t>vehciles.GPS</a:t>
            </a:r>
            <a:r>
              <a:rPr lang="en-IN" dirty="0"/>
              <a:t> consists of satellite, control station and monitor station and receiver. The GPS receiver takes the information from the satellite and uses the method of triangulation to determine a users exact position. </a:t>
            </a:r>
          </a:p>
          <a:p>
            <a:pPr marL="0" indent="0">
              <a:buNone/>
            </a:pPr>
            <a:endParaRPr lang="en-IN" dirty="0"/>
          </a:p>
          <a:p>
            <a:pPr marL="0" indent="0">
              <a:buNone/>
            </a:pPr>
            <a:r>
              <a:rPr lang="en-IN" dirty="0"/>
              <a:t>  </a:t>
            </a:r>
          </a:p>
        </p:txBody>
      </p:sp>
      <p:pic>
        <p:nvPicPr>
          <p:cNvPr id="5" name="Picture 4">
            <a:extLst>
              <a:ext uri="{FF2B5EF4-FFF2-40B4-BE49-F238E27FC236}">
                <a16:creationId xmlns:a16="http://schemas.microsoft.com/office/drawing/2014/main" id="{631794DA-960A-4C10-8E04-7077AA571322}"/>
              </a:ext>
            </a:extLst>
          </p:cNvPr>
          <p:cNvPicPr>
            <a:picLocks noChangeAspect="1"/>
          </p:cNvPicPr>
          <p:nvPr/>
        </p:nvPicPr>
        <p:blipFill>
          <a:blip r:embed="rId2"/>
          <a:stretch>
            <a:fillRect/>
          </a:stretch>
        </p:blipFill>
        <p:spPr>
          <a:xfrm>
            <a:off x="909500" y="3355759"/>
            <a:ext cx="3579642" cy="3091017"/>
          </a:xfrm>
          <a:prstGeom prst="rect">
            <a:avLst/>
          </a:prstGeom>
        </p:spPr>
      </p:pic>
    </p:spTree>
    <p:extLst>
      <p:ext uri="{BB962C8B-B14F-4D97-AF65-F5344CB8AC3E}">
        <p14:creationId xmlns:p14="http://schemas.microsoft.com/office/powerpoint/2010/main" val="313890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81B7-28E2-4557-B9CA-16888F84D7FE}"/>
              </a:ext>
            </a:extLst>
          </p:cNvPr>
          <p:cNvSpPr>
            <a:spLocks noGrp="1"/>
          </p:cNvSpPr>
          <p:nvPr>
            <p:ph type="title"/>
          </p:nvPr>
        </p:nvSpPr>
        <p:spPr>
          <a:xfrm flipV="1">
            <a:off x="677334" y="461639"/>
            <a:ext cx="8596668" cy="147961"/>
          </a:xfrm>
        </p:spPr>
        <p:txBody>
          <a:bodyPr>
            <a:normAutofit fontScale="90000"/>
          </a:bodyPr>
          <a:lstStyle/>
          <a:p>
            <a:br>
              <a:rPr lang="en-IN" dirty="0"/>
            </a:br>
            <a:endParaRPr lang="en-IN" dirty="0"/>
          </a:p>
        </p:txBody>
      </p:sp>
      <p:sp>
        <p:nvSpPr>
          <p:cNvPr id="3" name="Content Placeholder 2">
            <a:extLst>
              <a:ext uri="{FF2B5EF4-FFF2-40B4-BE49-F238E27FC236}">
                <a16:creationId xmlns:a16="http://schemas.microsoft.com/office/drawing/2014/main" id="{F01FA68E-3069-40B5-9D34-ED7CFA2AC9AF}"/>
              </a:ext>
            </a:extLst>
          </p:cNvPr>
          <p:cNvSpPr>
            <a:spLocks noGrp="1"/>
          </p:cNvSpPr>
          <p:nvPr>
            <p:ph idx="1"/>
          </p:nvPr>
        </p:nvSpPr>
        <p:spPr>
          <a:xfrm>
            <a:off x="677334" y="461639"/>
            <a:ext cx="8596668" cy="5579723"/>
          </a:xfrm>
        </p:spPr>
        <p:txBody>
          <a:bodyPr>
            <a:normAutofit/>
          </a:bodyPr>
          <a:lstStyle/>
          <a:p>
            <a:pPr marL="0" indent="0">
              <a:buNone/>
            </a:pPr>
            <a:r>
              <a:rPr lang="en-IN" u="sng" dirty="0"/>
              <a:t>SERVO MOTOR:</a:t>
            </a:r>
          </a:p>
          <a:p>
            <a:pPr marL="0" indent="0">
              <a:buNone/>
            </a:pPr>
            <a:r>
              <a:rPr lang="en-IN" dirty="0"/>
              <a:t>Servo motors control position and speed very precisely. Now a potentiometer can sense the mechanical position of the shaft. Hence it couples with the motor shaft through gears. The current position of the shaft is converted into electrical signal by potentiometer, and is compared with the command input signal. We amplify this error signal and apply as the input to the motor hence the motor rotates. And when the shaft reaches to the require position, error signal become zero, and the command input is in form of electrical pulses. As the actual input to the motor is the difference between feedback signal (current position) and required signal, hence speed of the motor is proportional to the difference between the current position and required position. The amount of power require by the motor is proportional to the distance it needs to travel.2</a:t>
            </a:r>
          </a:p>
          <a:p>
            <a:pPr marL="0" indent="0">
              <a:buNone/>
            </a:pPr>
            <a:endParaRPr lang="en-IN" dirty="0"/>
          </a:p>
          <a:p>
            <a:endParaRPr lang="en-IN" dirty="0"/>
          </a:p>
        </p:txBody>
      </p:sp>
      <p:pic>
        <p:nvPicPr>
          <p:cNvPr id="5" name="Picture 4">
            <a:extLst>
              <a:ext uri="{FF2B5EF4-FFF2-40B4-BE49-F238E27FC236}">
                <a16:creationId xmlns:a16="http://schemas.microsoft.com/office/drawing/2014/main" id="{72402B0C-5C5F-4D98-BB58-5C7B6B67BE70}"/>
              </a:ext>
            </a:extLst>
          </p:cNvPr>
          <p:cNvPicPr>
            <a:picLocks noChangeAspect="1"/>
          </p:cNvPicPr>
          <p:nvPr/>
        </p:nvPicPr>
        <p:blipFill>
          <a:blip r:embed="rId2"/>
          <a:stretch>
            <a:fillRect/>
          </a:stretch>
        </p:blipFill>
        <p:spPr>
          <a:xfrm>
            <a:off x="2657918" y="3973286"/>
            <a:ext cx="3591426" cy="2605068"/>
          </a:xfrm>
          <a:prstGeom prst="rect">
            <a:avLst/>
          </a:prstGeom>
        </p:spPr>
      </p:pic>
    </p:spTree>
    <p:extLst>
      <p:ext uri="{BB962C8B-B14F-4D97-AF65-F5344CB8AC3E}">
        <p14:creationId xmlns:p14="http://schemas.microsoft.com/office/powerpoint/2010/main" val="361375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CE86-A797-488F-B4B4-04627565F22A}"/>
              </a:ext>
            </a:extLst>
          </p:cNvPr>
          <p:cNvSpPr>
            <a:spLocks noGrp="1"/>
          </p:cNvSpPr>
          <p:nvPr>
            <p:ph type="title"/>
          </p:nvPr>
        </p:nvSpPr>
        <p:spPr>
          <a:xfrm flipV="1">
            <a:off x="677334" y="497150"/>
            <a:ext cx="8596668" cy="112450"/>
          </a:xfrm>
        </p:spPr>
        <p:txBody>
          <a:bodyPr>
            <a:normAutofit fontScale="90000"/>
          </a:bodyPr>
          <a:lstStyle/>
          <a:p>
            <a:r>
              <a:rPr lang="en-IN" dirty="0">
                <a:solidFill>
                  <a:schemeClr val="bg1"/>
                </a:solidFill>
              </a:rPr>
              <a:t>.</a:t>
            </a:r>
            <a:br>
              <a:rPr lang="en-IN" dirty="0">
                <a:solidFill>
                  <a:schemeClr val="bg1"/>
                </a:solidFill>
              </a:rPr>
            </a:br>
            <a:endParaRPr lang="en-IN" dirty="0">
              <a:solidFill>
                <a:schemeClr val="bg1"/>
              </a:solidFill>
            </a:endParaRPr>
          </a:p>
        </p:txBody>
      </p:sp>
      <p:sp>
        <p:nvSpPr>
          <p:cNvPr id="3" name="Content Placeholder 2">
            <a:extLst>
              <a:ext uri="{FF2B5EF4-FFF2-40B4-BE49-F238E27FC236}">
                <a16:creationId xmlns:a16="http://schemas.microsoft.com/office/drawing/2014/main" id="{D7310674-EE64-4CC1-93FF-DDBE29D102AD}"/>
              </a:ext>
            </a:extLst>
          </p:cNvPr>
          <p:cNvSpPr>
            <a:spLocks noGrp="1"/>
          </p:cNvSpPr>
          <p:nvPr>
            <p:ph idx="1"/>
          </p:nvPr>
        </p:nvSpPr>
        <p:spPr>
          <a:xfrm>
            <a:off x="677334" y="150921"/>
            <a:ext cx="8596668" cy="5890442"/>
          </a:xfrm>
        </p:spPr>
        <p:txBody>
          <a:bodyPr/>
          <a:lstStyle/>
          <a:p>
            <a:pPr marL="0" indent="0">
              <a:buNone/>
            </a:pPr>
            <a:r>
              <a:rPr lang="en-IN" u="sng" dirty="0"/>
              <a:t>ACCELEROMETER</a:t>
            </a:r>
            <a:r>
              <a:rPr lang="en-IN" dirty="0"/>
              <a:t>:</a:t>
            </a:r>
          </a:p>
          <a:p>
            <a:pPr marL="0" indent="0">
              <a:buNone/>
            </a:pPr>
            <a:r>
              <a:rPr lang="en-IN" dirty="0"/>
              <a:t>Which consists of a small mass which is etched into silicon surface and then integrated into a small circuit. When force is applied on this mass then it covers some displacement, so acceleration is produced in this mass according to newton second law of motion F= ma which is sensed by its sensor. Similarly, if we talk about Analog accelerometers then they work on two principles such as capacitive sensing and piezo electric sensing. Both have different advantages and disadvantages. Similarly, ADXL335 accelerometer is an Analog accelerometer therefore it works on the principle of capacitive sensing. In capacitive sensing accelerometer, when it is moved in any direction then its capacitance is changed. When this capacitance is changed then its Analog voltages are changed which is sensed by its interfacing controller</a:t>
            </a:r>
          </a:p>
          <a:p>
            <a:endParaRPr lang="en-IN" dirty="0"/>
          </a:p>
        </p:txBody>
      </p:sp>
      <p:pic>
        <p:nvPicPr>
          <p:cNvPr id="5" name="Picture 4">
            <a:extLst>
              <a:ext uri="{FF2B5EF4-FFF2-40B4-BE49-F238E27FC236}">
                <a16:creationId xmlns:a16="http://schemas.microsoft.com/office/drawing/2014/main" id="{FE360259-C76E-4D1B-8268-BB356FA6DA2D}"/>
              </a:ext>
            </a:extLst>
          </p:cNvPr>
          <p:cNvPicPr>
            <a:picLocks noChangeAspect="1"/>
          </p:cNvPicPr>
          <p:nvPr/>
        </p:nvPicPr>
        <p:blipFill>
          <a:blip r:embed="rId2"/>
          <a:stretch>
            <a:fillRect/>
          </a:stretch>
        </p:blipFill>
        <p:spPr>
          <a:xfrm>
            <a:off x="5147780" y="3741937"/>
            <a:ext cx="3600953" cy="2618913"/>
          </a:xfrm>
          <a:prstGeom prst="rect">
            <a:avLst/>
          </a:prstGeom>
        </p:spPr>
      </p:pic>
    </p:spTree>
    <p:extLst>
      <p:ext uri="{BB962C8B-B14F-4D97-AF65-F5344CB8AC3E}">
        <p14:creationId xmlns:p14="http://schemas.microsoft.com/office/powerpoint/2010/main" val="16692969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178</TotalTime>
  <Words>1035</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CLOUD ENABLED VEHCILE THEFT AND ACCIDENT DETECTION SYSTEM </vt:lpstr>
      <vt:lpstr>INTRODUCTION:</vt:lpstr>
      <vt:lpstr>PROJECT HIGHLIGHTS:</vt:lpstr>
      <vt:lpstr>PRELIMINARIES:</vt:lpstr>
      <vt:lpstr>SOFTWARE:</vt:lpstr>
      <vt:lpstr>.</vt:lpstr>
      <vt:lpstr>.</vt:lpstr>
      <vt:lpstr> </vt:lpstr>
      <vt:lpstr>. </vt:lpstr>
      <vt:lpstr>‘ </vt:lpstr>
      <vt:lpstr>WORKING PROCESS FOR ACCIDENT DETECTION: </vt:lpstr>
      <vt:lpstr>WORKING PROCESS FOR VECHICLE THEFT:</vt:lpstr>
      <vt:lpstr>Project Working Process: </vt:lpstr>
      <vt:lpstr>Cont..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ENABLED VEHCILE THEFT AND ACCIDENT DETECTION SYSTEM </dc:title>
  <dc:creator>bhargavi sakhamuri</dc:creator>
  <cp:lastModifiedBy>bhargavi sakhamuri</cp:lastModifiedBy>
  <cp:revision>16</cp:revision>
  <dcterms:created xsi:type="dcterms:W3CDTF">2019-06-22T04:48:06Z</dcterms:created>
  <dcterms:modified xsi:type="dcterms:W3CDTF">2019-06-22T07:47:45Z</dcterms:modified>
</cp:coreProperties>
</file>