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1" r:id="rId3"/>
    <p:sldId id="264" r:id="rId4"/>
    <p:sldId id="266" r:id="rId5"/>
    <p:sldId id="262" r:id="rId6"/>
    <p:sldId id="263" r:id="rId7"/>
    <p:sldId id="267" r:id="rId8"/>
    <p:sldId id="26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19995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memicro.com/nodemcu-mqtt-tutorial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openqcm.com/openqcm-wi2-software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lectronics.stackexchange.com/questions/159850/replacing-a-relay-by-a-transistor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C02A-CDCB-468F-8D7F-927A89018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899" y="2780613"/>
            <a:ext cx="8596668" cy="123621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SMART SPRINKLER SYSTEM FOR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 GOLF COURSE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96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42AC-C84C-46FB-9218-D58C0E17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PURPOSE OF THIS PROJECT?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5D98D-1077-4E3F-A121-83A755F49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668863"/>
          </a:xfrm>
        </p:spPr>
        <p:txBody>
          <a:bodyPr/>
          <a:lstStyle/>
          <a:p>
            <a:r>
              <a:rPr lang="en-US" dirty="0"/>
              <a:t>One of the major factors in the design, refurbishment and</a:t>
            </a:r>
            <a:br>
              <a:rPr lang="en-US" dirty="0"/>
            </a:br>
            <a:r>
              <a:rPr lang="en-US" dirty="0"/>
              <a:t>long-term maintenance of any golf course is the way the greens and fairways are watered.</a:t>
            </a:r>
          </a:p>
          <a:p>
            <a:r>
              <a:rPr lang="en-US" dirty="0"/>
              <a:t>In some golf courses watering systems such as sprinklers or drip water</a:t>
            </a:r>
            <a:br>
              <a:rPr lang="en-US" dirty="0"/>
            </a:br>
            <a:r>
              <a:rPr lang="en-US" dirty="0"/>
              <a:t>wires are fitted to sprinkle the water automatically and reduce human load.</a:t>
            </a:r>
          </a:p>
          <a:p>
            <a:r>
              <a:rPr lang="en-US" dirty="0"/>
              <a:t>Here we are proposing an idea of smart sprinkle system where human interaction and remote controlling are combined.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4A9DB-05FB-4FBC-9B87-15D4E1057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60841" y="4216893"/>
            <a:ext cx="3222596" cy="214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6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523E-FB24-4EF2-9491-8C08344B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COMPONENTS USED…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D6CAE-616E-4B69-8EF7-A6C1758591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 COMPONENTS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IN" dirty="0" err="1"/>
              <a:t>NodeMCU</a:t>
            </a:r>
            <a:endParaRPr lang="en-IN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n-IN" dirty="0"/>
              <a:t>Moisture Sensor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Mini Motor pump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348F9-C723-4308-BA73-9CAD69C4B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SOFTWARE COMPONENTS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IN" dirty="0"/>
              <a:t>Arduino IDE</a:t>
            </a:r>
          </a:p>
          <a:p>
            <a:pPr marL="0" indent="0" algn="ctr">
              <a:buNone/>
            </a:pPr>
            <a:endParaRPr lang="en-IN" b="1" dirty="0"/>
          </a:p>
          <a:p>
            <a:pPr algn="ctr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D42BD6-FA2E-41A7-8B61-949CD0D21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35352" y="3816767"/>
            <a:ext cx="2051374" cy="2051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92B2D5-FFE4-4963-86E0-B70CACAD0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16154" y="3642426"/>
            <a:ext cx="3772902" cy="233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2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41C7-9FB5-4B0C-98D0-872A9ABA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SOIL MOISTURE</a:t>
            </a:r>
            <a:endParaRPr lang="en-IN" dirty="0"/>
          </a:p>
        </p:txBody>
      </p:sp>
      <p:sp>
        <p:nvSpPr>
          <p:cNvPr id="4" name="AutoShape 2" descr="Soil Moisture Sensor">
            <a:extLst>
              <a:ext uri="{FF2B5EF4-FFF2-40B4-BE49-F238E27FC236}">
                <a16:creationId xmlns:a16="http://schemas.microsoft.com/office/drawing/2014/main" id="{BBC8B042-9305-4803-BB71-F473FECF45CC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Soil moisture is basically the content of water present in the soil.</a:t>
            </a:r>
          </a:p>
          <a:p>
            <a:r>
              <a:rPr lang="en-US" dirty="0"/>
              <a:t> This can be measured using a soil moisture sensor which consists of two conducting probes that act as a probe. It can measure the moisture content in the soil based on the change in resistance between the two conducting plates.</a:t>
            </a:r>
          </a:p>
          <a:p>
            <a:r>
              <a:rPr lang="en-US" dirty="0"/>
              <a:t>The resistance between the two conducting plates varies in an inverse manner with the amount of moisture present in the soil.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AB81F0-EE2D-46C0-B552-7DBFD5AAE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16647" y="4153876"/>
            <a:ext cx="3040844" cy="26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9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0DFD-9A04-4BF8-95CF-3E93EE1B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ARE WE IMPLEMENTING THE PROJECT?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83C8-FC6E-4C0B-A52B-C98EA924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855294"/>
          </a:xfrm>
        </p:spPr>
        <p:txBody>
          <a:bodyPr/>
          <a:lstStyle/>
          <a:p>
            <a:r>
              <a:rPr lang="en-US" dirty="0"/>
              <a:t> A soil sensor is used which gives the moisture content in the soil.  </a:t>
            </a:r>
          </a:p>
          <a:p>
            <a:r>
              <a:rPr lang="en-US" dirty="0"/>
              <a:t>If the moisture content is below particular level the sprinkler system is turned on manually through mobile app.</a:t>
            </a:r>
          </a:p>
          <a:p>
            <a:r>
              <a:rPr lang="en-US" dirty="0"/>
              <a:t>Through the web application you can monitor the weather parameters and control the sprinklers of the golf course.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61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FDC0-2CEC-46ED-BDD3-E58E3ACC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WE LEARNT WHILE MAKING THE PROJECT..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10B40-5A9A-473F-A5CB-E39BAA5D6A6D}"/>
              </a:ext>
            </a:extLst>
          </p:cNvPr>
          <p:cNvSpPr txBox="1"/>
          <p:nvPr/>
        </p:nvSpPr>
        <p:spPr>
          <a:xfrm>
            <a:off x="2917998" y="3401153"/>
            <a:ext cx="1780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9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151587-2E7E-40F1-8FBA-F2FC77A6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1.Environment Skills: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Understanding </a:t>
            </a:r>
            <a:r>
              <a:rPr lang="en-US" dirty="0"/>
              <a:t>the climatic variations in the atmosphere</a:t>
            </a:r>
          </a:p>
          <a:p>
            <a:pPr marL="0" indent="0">
              <a:buNone/>
            </a:pPr>
            <a:r>
              <a:rPr lang="en-IN" dirty="0"/>
              <a:t>2. Programming Skills: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While making the project we understood how the sensors take in the data we program</a:t>
            </a:r>
          </a:p>
          <a:p>
            <a:pPr marL="0" indent="0">
              <a:buNone/>
            </a:pPr>
            <a:r>
              <a:rPr lang="en-US" dirty="0"/>
              <a:t>3.Thinking Skills: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Thinking about the different ways on to conserve the water and also be user friendly.</a:t>
            </a:r>
          </a:p>
          <a:p>
            <a:pPr marL="0" indent="0">
              <a:buNone/>
            </a:pPr>
            <a:r>
              <a:rPr lang="en-US" dirty="0"/>
              <a:t>4.Team Work</a:t>
            </a:r>
          </a:p>
        </p:txBody>
      </p:sp>
    </p:spTree>
    <p:extLst>
      <p:ext uri="{BB962C8B-B14F-4D97-AF65-F5344CB8AC3E}">
        <p14:creationId xmlns:p14="http://schemas.microsoft.com/office/powerpoint/2010/main" val="390667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83C1-2E5F-4251-99CC-60CC2CE6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CIRCUIT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83A795-C01B-4831-8E0E-A5B73192D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487" y="1615953"/>
            <a:ext cx="6102945" cy="4577209"/>
          </a:xfrm>
        </p:spPr>
      </p:pic>
    </p:spTree>
    <p:extLst>
      <p:ext uri="{BB962C8B-B14F-4D97-AF65-F5344CB8AC3E}">
        <p14:creationId xmlns:p14="http://schemas.microsoft.com/office/powerpoint/2010/main" val="246479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DCD499-8869-4E1C-BF9F-8E451DABF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083" y="534062"/>
            <a:ext cx="3861787" cy="578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5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9867" y="2195529"/>
            <a:ext cx="7766936" cy="1646302"/>
          </a:xfrm>
        </p:spPr>
        <p:txBody>
          <a:bodyPr/>
          <a:lstStyle/>
          <a:p>
            <a:pPr algn="ctr"/>
            <a:r>
              <a:rPr lang="en-US" sz="8000" dirty="0">
                <a:solidFill>
                  <a:srgbClr val="0070C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312" y="4377404"/>
            <a:ext cx="7766936" cy="1853579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D. SHREYA</a:t>
            </a:r>
          </a:p>
          <a:p>
            <a:pPr algn="ctr"/>
            <a:r>
              <a:rPr lang="en-US" sz="2400" dirty="0"/>
              <a:t>E.HARIKA</a:t>
            </a:r>
          </a:p>
          <a:p>
            <a:pPr algn="ctr"/>
            <a:r>
              <a:rPr lang="en-US" sz="2400" dirty="0"/>
              <a:t>P.SNIGDHA</a:t>
            </a:r>
          </a:p>
        </p:txBody>
      </p:sp>
    </p:spTree>
    <p:extLst>
      <p:ext uri="{BB962C8B-B14F-4D97-AF65-F5344CB8AC3E}">
        <p14:creationId xmlns:p14="http://schemas.microsoft.com/office/powerpoint/2010/main" val="34236464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378</TotalTime>
  <Words>137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BatangChe</vt:lpstr>
      <vt:lpstr>Arial</vt:lpstr>
      <vt:lpstr>Trebuchet MS</vt:lpstr>
      <vt:lpstr>Wingdings 3</vt:lpstr>
      <vt:lpstr>Facet</vt:lpstr>
      <vt:lpstr>SMART SPRINKLER SYSTEM FOR  GOLF COURSE</vt:lpstr>
      <vt:lpstr>WHAT IS THE PURPOSE OF THIS PROJECT?</vt:lpstr>
      <vt:lpstr>COMPONENTS USED…</vt:lpstr>
      <vt:lpstr>SOIL MOISTURE</vt:lpstr>
      <vt:lpstr>HOW ARE WE IMPLEMENTING THE PROJECT?</vt:lpstr>
      <vt:lpstr>SKILLS WE LEARNT WHILE MAKING THE PROJECT..</vt:lpstr>
      <vt:lpstr>CIRCUIT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SPRINKLER SYSTEM FOR  GOLF COURSE</dc:title>
  <dc:creator>prsnigdha22@gmail.com</dc:creator>
  <cp:lastModifiedBy>prsnigdha22@gmail.com</cp:lastModifiedBy>
  <cp:revision>17</cp:revision>
  <dcterms:created xsi:type="dcterms:W3CDTF">2019-06-20T04:33:00Z</dcterms:created>
  <dcterms:modified xsi:type="dcterms:W3CDTF">2019-06-22T04:56:28Z</dcterms:modified>
</cp:coreProperties>
</file>