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4A7B90-B1CA-4D36-9512-001F8FCAEEF8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8EDB830-110E-4AC1-8991-C88C4DD0145A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869160"/>
            <a:ext cx="7772400" cy="1728192"/>
          </a:xfrm>
        </p:spPr>
        <p:txBody>
          <a:bodyPr/>
          <a:lstStyle/>
          <a:p>
            <a:r>
              <a:rPr lang="en-IN" sz="4400" dirty="0" smtClean="0"/>
              <a:t>Smart Medicine Reminder</a:t>
            </a:r>
            <a:br>
              <a:rPr lang="en-IN" sz="4400" dirty="0" smtClean="0"/>
            </a:br>
            <a:r>
              <a:rPr lang="en-IN" sz="4400" dirty="0" smtClean="0"/>
              <a:t>For Elderly People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2656"/>
            <a:ext cx="6624736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Sometimes elderly people forget to take the medicine at the required </a:t>
            </a:r>
            <a:r>
              <a:rPr lang="en-US" dirty="0" smtClean="0"/>
              <a:t>time of </a:t>
            </a:r>
            <a:r>
              <a:rPr lang="en-US" dirty="0"/>
              <a:t>medicines.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sometimes they also forgets which medicine He / She have to take at required time. And it is difficult for Doctor/Compounder/ care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takers </a:t>
            </a:r>
            <a:r>
              <a:rPr lang="en-US" dirty="0"/>
              <a:t>to monitor patients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around </a:t>
            </a:r>
            <a:r>
              <a:rPr lang="en-US" dirty="0"/>
              <a:t>the clock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avoid this problem, we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have </a:t>
            </a:r>
            <a:r>
              <a:rPr lang="en-US" dirty="0"/>
              <a:t>made this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medicine </a:t>
            </a:r>
            <a:r>
              <a:rPr lang="en-US" dirty="0"/>
              <a:t>reminder system.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933056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07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04664"/>
            <a:ext cx="7772400" cy="5950896"/>
          </a:xfrm>
        </p:spPr>
        <p:txBody>
          <a:bodyPr>
            <a:normAutofit/>
          </a:bodyPr>
          <a:lstStyle/>
          <a:p>
            <a:r>
              <a:rPr lang="en-US" dirty="0"/>
              <a:t>An app is build for the user (care taker) which enables him to set the time at which the person has to consume the tablet. </a:t>
            </a:r>
          </a:p>
          <a:p>
            <a:r>
              <a:rPr lang="en-US" dirty="0" smtClean="0"/>
              <a:t>The </a:t>
            </a:r>
            <a:r>
              <a:rPr lang="en-US" dirty="0"/>
              <a:t>time that is </a:t>
            </a:r>
            <a:r>
              <a:rPr lang="en-US" dirty="0" smtClean="0"/>
              <a:t>set by the user in the mobile app(which is built using MIT app inventor  2) is </a:t>
            </a:r>
            <a:r>
              <a:rPr lang="en-US" dirty="0"/>
              <a:t>received by our Device(Node MCU and stores the data in EEPROM through IOP </a:t>
            </a:r>
            <a:r>
              <a:rPr lang="en-US" dirty="0" smtClean="0"/>
              <a:t>Address)and compares this time with the real time from </a:t>
            </a:r>
            <a:r>
              <a:rPr lang="en-US" dirty="0" err="1" smtClean="0"/>
              <a:t>ibm</a:t>
            </a:r>
            <a:r>
              <a:rPr lang="en-US" dirty="0" smtClean="0"/>
              <a:t> cloud.</a:t>
            </a:r>
          </a:p>
          <a:p>
            <a:r>
              <a:rPr lang="en-US" dirty="0" smtClean="0"/>
              <a:t> </a:t>
            </a:r>
            <a:r>
              <a:rPr lang="en-US" dirty="0"/>
              <a:t>If both gets matched then LED placed at particular slot will glow and a sound is generated by Buzzer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0116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IN" sz="4800" dirty="0" smtClean="0"/>
              <a:t>Components Used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91264" cy="4320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i="1" u="sng" dirty="0" smtClean="0"/>
              <a:t>Hardware</a:t>
            </a:r>
          </a:p>
          <a:p>
            <a:pPr marL="0" indent="0">
              <a:buNone/>
            </a:pPr>
            <a:endParaRPr lang="en-IN" i="1" u="sng" dirty="0"/>
          </a:p>
          <a:p>
            <a:r>
              <a:rPr lang="en-IN" sz="2400" b="1" dirty="0" smtClean="0"/>
              <a:t>Node MCU </a:t>
            </a:r>
            <a:r>
              <a:rPr lang="en-IN" sz="2400" dirty="0" smtClean="0"/>
              <a:t>- It is a micro controller , using which we connect to </a:t>
            </a:r>
            <a:r>
              <a:rPr lang="en-IN" sz="2400" dirty="0" err="1" smtClean="0"/>
              <a:t>wifi</a:t>
            </a:r>
            <a:r>
              <a:rPr lang="en-IN" sz="2400" dirty="0" smtClean="0"/>
              <a:t> and interact with cloud</a:t>
            </a:r>
            <a:endParaRPr lang="en-IN" sz="2400" dirty="0"/>
          </a:p>
          <a:p>
            <a:r>
              <a:rPr lang="en-IN" sz="2400" b="1" dirty="0" smtClean="0"/>
              <a:t>LED’S</a:t>
            </a:r>
            <a:r>
              <a:rPr lang="en-IN" sz="2400" dirty="0" smtClean="0"/>
              <a:t>  - these are used for indicating the specific tablet to be taken</a:t>
            </a:r>
            <a:endParaRPr lang="en-IN" sz="2400" b="1" dirty="0" smtClean="0"/>
          </a:p>
          <a:p>
            <a:r>
              <a:rPr lang="en-IN" sz="2400" b="1" dirty="0" smtClean="0"/>
              <a:t> Buzzer</a:t>
            </a:r>
            <a:r>
              <a:rPr lang="en-IN" sz="2400" dirty="0" smtClean="0"/>
              <a:t> – gives a buzz sound reminding the person to take the tablet, this helps the person to take tablet on time</a:t>
            </a:r>
          </a:p>
          <a:p>
            <a:r>
              <a:rPr lang="en-IN" sz="2400" b="1" dirty="0" smtClean="0"/>
              <a:t>O-LED display  </a:t>
            </a:r>
            <a:r>
              <a:rPr lang="en-IN" sz="2400" dirty="0" smtClean="0"/>
              <a:t>– the medicine which has to be taken is displayed on the screen.</a:t>
            </a:r>
            <a:endParaRPr lang="en-IN" sz="2400" dirty="0"/>
          </a:p>
          <a:p>
            <a:pPr>
              <a:buFont typeface="Courier New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1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914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618040" cy="51588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i="1" u="sng" dirty="0" smtClean="0"/>
              <a:t>Software</a:t>
            </a:r>
          </a:p>
          <a:p>
            <a:r>
              <a:rPr lang="en-IN" b="1" dirty="0" err="1" smtClean="0"/>
              <a:t>Arduino</a:t>
            </a:r>
            <a:r>
              <a:rPr lang="en-IN" b="1" dirty="0" smtClean="0"/>
              <a:t> IDE –  </a:t>
            </a:r>
          </a:p>
          <a:p>
            <a:pPr marL="0" indent="0" algn="ctr">
              <a:buNone/>
            </a:pPr>
            <a:r>
              <a:rPr lang="en-IN" b="1" dirty="0" smtClean="0"/>
              <a:t>     </a:t>
            </a:r>
            <a:r>
              <a:rPr lang="en-IN" dirty="0" smtClean="0"/>
              <a:t>It is a cross-platform application,</a:t>
            </a:r>
            <a:r>
              <a:rPr lang="en-US" dirty="0" smtClean="0"/>
              <a:t> it supplies a software library from the Wiring project, which provides many common input and output procedures.</a:t>
            </a:r>
            <a:endParaRPr lang="en-IN" b="1" dirty="0" smtClean="0"/>
          </a:p>
          <a:p>
            <a:r>
              <a:rPr lang="en-IN" b="1" dirty="0" smtClean="0"/>
              <a:t>MIT app inventor 2</a:t>
            </a:r>
            <a:endParaRPr lang="en-US" b="1" dirty="0" smtClean="0"/>
          </a:p>
          <a:p>
            <a:r>
              <a:rPr lang="en-US" b="1" dirty="0" smtClean="0"/>
              <a:t>Node-RED </a:t>
            </a:r>
            <a:r>
              <a:rPr lang="en-US" dirty="0" smtClean="0"/>
              <a:t>(a flow-based development tool ) –</a:t>
            </a:r>
          </a:p>
          <a:p>
            <a:pPr algn="ctr">
              <a:buFont typeface="Courier New" pitchFamily="49" charset="0"/>
              <a:buChar char="o"/>
            </a:pPr>
            <a:r>
              <a:rPr lang="en-US" sz="2800" dirty="0" smtClean="0"/>
              <a:t>Node-RED provides a web browser-based flow editor, which can be used to create JavaScript functions.</a:t>
            </a:r>
          </a:p>
          <a:p>
            <a:pPr algn="ctr">
              <a:buFont typeface="Courier New" pitchFamily="49" charset="0"/>
              <a:buChar char="o"/>
            </a:pPr>
            <a:r>
              <a:rPr lang="en-US" sz="2800" dirty="0" smtClean="0"/>
              <a:t>Functions are written to retrieve the time from mobile app and compare with the real time using this flow editor.</a:t>
            </a:r>
            <a:endParaRPr lang="en-IN" dirty="0" smtClean="0"/>
          </a:p>
          <a:p>
            <a:pPr>
              <a:buFont typeface="Courier New" pitchFamily="49" charset="0"/>
              <a:buChar char="o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55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Connect LED , buzzer and O-LED display to Node MCU properly.</a:t>
            </a:r>
          </a:p>
          <a:p>
            <a:r>
              <a:rPr lang="en-US" dirty="0" smtClean="0"/>
              <a:t>Upload the </a:t>
            </a:r>
            <a:r>
              <a:rPr lang="en-US" dirty="0" err="1"/>
              <a:t>A</a:t>
            </a:r>
            <a:r>
              <a:rPr lang="en-US" dirty="0" err="1" smtClean="0"/>
              <a:t>rduino</a:t>
            </a:r>
            <a:r>
              <a:rPr lang="en-US" dirty="0" smtClean="0"/>
              <a:t> program into node MCU.</a:t>
            </a:r>
          </a:p>
          <a:p>
            <a:r>
              <a:rPr lang="en-US" dirty="0" smtClean="0"/>
              <a:t>Set Day and Time in MIT mobile app and click on save button.</a:t>
            </a:r>
          </a:p>
          <a:p>
            <a:r>
              <a:rPr lang="en-US" dirty="0" smtClean="0"/>
              <a:t>This data is Stored in EEPROM.</a:t>
            </a:r>
          </a:p>
          <a:p>
            <a:r>
              <a:rPr lang="en-US" dirty="0" smtClean="0"/>
              <a:t>Check </a:t>
            </a:r>
            <a:r>
              <a:rPr lang="en-US" dirty="0"/>
              <a:t>the time set by the user </a:t>
            </a:r>
            <a:r>
              <a:rPr lang="en-US" dirty="0" smtClean="0"/>
              <a:t>and comparing it with real time.</a:t>
            </a:r>
            <a:endParaRPr lang="en-US" dirty="0"/>
          </a:p>
          <a:p>
            <a:r>
              <a:rPr lang="en-US" dirty="0"/>
              <a:t>Buzzer as soon as the </a:t>
            </a:r>
            <a:r>
              <a:rPr lang="en-US" dirty="0" smtClean="0"/>
              <a:t>time matches.</a:t>
            </a:r>
            <a:endParaRPr lang="en-US" dirty="0"/>
          </a:p>
          <a:p>
            <a:r>
              <a:rPr lang="en-US" dirty="0"/>
              <a:t>LED’s Specifying which medicine to take on a given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3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ADVANTAGES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en-US" sz="3600" i="1" dirty="0" smtClean="0"/>
          </a:p>
          <a:p>
            <a:r>
              <a:rPr lang="en-US" sz="3600" i="1" dirty="0" smtClean="0"/>
              <a:t>Reminds </a:t>
            </a:r>
            <a:r>
              <a:rPr lang="en-US" sz="3600" i="1" dirty="0"/>
              <a:t>O</a:t>
            </a:r>
            <a:r>
              <a:rPr lang="en-US" sz="3600" i="1" dirty="0" smtClean="0"/>
              <a:t>ur Seniors </a:t>
            </a:r>
            <a:r>
              <a:rPr lang="en-US" sz="3600" i="1" dirty="0"/>
              <a:t>to Take Their </a:t>
            </a:r>
            <a:r>
              <a:rPr lang="en-US" sz="3600" i="1" dirty="0" smtClean="0"/>
              <a:t>Medication regularly</a:t>
            </a:r>
            <a:endParaRPr lang="en-US" sz="3600" i="1" dirty="0"/>
          </a:p>
          <a:p>
            <a:r>
              <a:rPr lang="en-IN" sz="3600" i="1" dirty="0"/>
              <a:t>Prevent </a:t>
            </a:r>
            <a:r>
              <a:rPr lang="en-IN" sz="3600" i="1" dirty="0" smtClean="0"/>
              <a:t>Errors</a:t>
            </a:r>
          </a:p>
          <a:p>
            <a:r>
              <a:rPr lang="en-IN" sz="3600" i="1" dirty="0"/>
              <a:t>All in One Place</a:t>
            </a:r>
          </a:p>
          <a:p>
            <a:r>
              <a:rPr lang="en-IN" sz="3600" i="1" dirty="0"/>
              <a:t>Easy to Use</a:t>
            </a:r>
          </a:p>
          <a:p>
            <a:r>
              <a:rPr lang="en-IN" sz="3600" i="1" dirty="0" smtClean="0"/>
              <a:t>Customization</a:t>
            </a:r>
            <a:endParaRPr lang="en-IN" sz="3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68" y="2780928"/>
            <a:ext cx="320486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8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6408712" cy="3888432"/>
          </a:xfrm>
        </p:spPr>
      </p:pic>
    </p:spTree>
    <p:extLst>
      <p:ext uri="{BB962C8B-B14F-4D97-AF65-F5344CB8AC3E}">
        <p14:creationId xmlns:p14="http://schemas.microsoft.com/office/powerpoint/2010/main" val="30887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1306</TotalTime>
  <Words>350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Smart Medicine Reminder For Elderly People</vt:lpstr>
      <vt:lpstr>Description</vt:lpstr>
      <vt:lpstr> </vt:lpstr>
      <vt:lpstr>Components Used</vt:lpstr>
      <vt:lpstr>PowerPoint Presentation</vt:lpstr>
      <vt:lpstr>WORKING</vt:lpstr>
      <vt:lpstr>ADVANTAGES</vt:lpstr>
      <vt:lpstr>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Medicine Reminder For Elderly People</dc:title>
  <dc:creator>ismail - [2010]</dc:creator>
  <cp:lastModifiedBy>ismail - [2010]</cp:lastModifiedBy>
  <cp:revision>18</cp:revision>
  <dcterms:created xsi:type="dcterms:W3CDTF">2019-06-21T05:30:27Z</dcterms:created>
  <dcterms:modified xsi:type="dcterms:W3CDTF">2019-06-22T07:38:23Z</dcterms:modified>
</cp:coreProperties>
</file>