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77372"/>
          </a:xfrm>
        </p:spPr>
        <p:txBody>
          <a:bodyPr/>
          <a:lstStyle/>
          <a:p>
            <a:r>
              <a:rPr lang="en-US" dirty="0"/>
              <a:t>AIR QUALITY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3303" y="3886200"/>
            <a:ext cx="2928731" cy="167101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 err="1">
                <a:solidFill>
                  <a:schemeClr val="tx1"/>
                </a:solidFill>
              </a:rPr>
              <a:t>b.P.v.Subhashini</a:t>
            </a:r>
            <a:endParaRPr lang="en-US" sz="8000" dirty="0">
              <a:solidFill>
                <a:schemeClr val="tx1"/>
              </a:solidFill>
            </a:endParaRPr>
          </a:p>
          <a:p>
            <a:pPr algn="l"/>
            <a:r>
              <a:rPr lang="en-US" sz="8000" dirty="0" err="1">
                <a:solidFill>
                  <a:schemeClr val="tx1"/>
                </a:solidFill>
              </a:rPr>
              <a:t>P.Harshitha</a:t>
            </a:r>
            <a:endParaRPr lang="en-US" sz="8000" dirty="0">
              <a:solidFill>
                <a:schemeClr val="tx1"/>
              </a:solidFill>
            </a:endParaRPr>
          </a:p>
          <a:p>
            <a:pPr algn="l"/>
            <a:r>
              <a:rPr lang="en-US" sz="8000" dirty="0" err="1">
                <a:solidFill>
                  <a:schemeClr val="tx1"/>
                </a:solidFill>
              </a:rPr>
              <a:t>d.Vishnu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priya</a:t>
            </a:r>
            <a:endParaRPr lang="en-US" sz="8000" dirty="0">
              <a:solidFill>
                <a:schemeClr val="tx1"/>
              </a:solidFill>
            </a:endParaRPr>
          </a:p>
          <a:p>
            <a:pPr algn="l"/>
            <a:r>
              <a:rPr lang="en-US" sz="8000" dirty="0" err="1">
                <a:solidFill>
                  <a:schemeClr val="tx1"/>
                </a:solidFill>
              </a:rPr>
              <a:t>d.santoshi</a:t>
            </a:r>
            <a:endParaRPr lang="en-US" sz="80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AIR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0429" y="2214996"/>
            <a:ext cx="10363826" cy="4031672"/>
          </a:xfrm>
        </p:spPr>
        <p:txBody>
          <a:bodyPr>
            <a:normAutofit/>
          </a:bodyPr>
          <a:lstStyle/>
          <a:p>
            <a:r>
              <a:rPr lang="en-US" dirty="0"/>
              <a:t>Air quality mainly depends on the particulate matters that are present in the air.</a:t>
            </a:r>
            <a:endParaRPr lang="en-US" dirty="0"/>
          </a:p>
          <a:p>
            <a:r>
              <a:rPr lang="en-US" dirty="0"/>
              <a:t>When These particulate matters increase in volume , turns the air polluted.</a:t>
            </a:r>
            <a:endParaRPr lang="en-US" dirty="0"/>
          </a:p>
          <a:p>
            <a:r>
              <a:rPr lang="en-US" dirty="0"/>
              <a:t> Air Pollution is very high in densely populated areas like Delhi, especially in Winter.</a:t>
            </a:r>
            <a:endParaRPr lang="en-US" dirty="0"/>
          </a:p>
          <a:p>
            <a:r>
              <a:rPr lang="en-US" dirty="0"/>
              <a:t>Poor quality in the air can lead to Smog, which can restrict outdoor </a:t>
            </a:r>
            <a:r>
              <a:rPr lang="en-US" dirty="0" err="1"/>
              <a:t>activites</a:t>
            </a:r>
            <a:r>
              <a:rPr lang="en-US" dirty="0"/>
              <a:t> and can cause Health concerns.</a:t>
            </a:r>
            <a:endParaRPr lang="en-US" dirty="0"/>
          </a:p>
          <a:p>
            <a:pPr lvl="0"/>
            <a:r>
              <a:rPr lang="en-IN" dirty="0"/>
              <a:t>Here we use 4 parameters namely solar</a:t>
            </a:r>
            <a:r>
              <a:rPr lang="en-US" dirty="0"/>
              <a:t>Solar Radiation, Wind Speed, Temperature , Month value for predicting the value of ozone 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crucial step in solving the air pollution problem is to enable the citizens to </a:t>
            </a:r>
            <a:r>
              <a:rPr lang="en-US" dirty="0" err="1"/>
              <a:t>guage</a:t>
            </a:r>
            <a:r>
              <a:rPr lang="en-US" dirty="0"/>
              <a:t> the quality of the air they breathe.</a:t>
            </a:r>
            <a:endParaRPr lang="en-US" dirty="0"/>
          </a:p>
          <a:p>
            <a:r>
              <a:rPr lang="en-US" dirty="0"/>
              <a:t> This could be done by pollution sensors. But these are expensive. </a:t>
            </a:r>
            <a:endParaRPr lang="en-US" dirty="0"/>
          </a:p>
          <a:p>
            <a:r>
              <a:rPr lang="en-US" dirty="0"/>
              <a:t>reducing the cost and make it accessible by everyone is the main thing to be considered.</a:t>
            </a:r>
            <a:endParaRPr lang="en-US" dirty="0"/>
          </a:p>
          <a:p>
            <a:r>
              <a:rPr lang="en-US" dirty="0"/>
              <a:t>Our project is one which is inexpensive and makes the prediction of the quality of air which accessible to everyone.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Three main objectives for developing this project are :</a:t>
            </a:r>
            <a:endParaRPr lang="en-IN" dirty="0"/>
          </a:p>
          <a:p>
            <a:r>
              <a:rPr lang="en-US" dirty="0"/>
              <a:t>Objective 1 : Low-cost sensor development</a:t>
            </a:r>
            <a:endParaRPr lang="en-US" dirty="0"/>
          </a:p>
          <a:p>
            <a:r>
              <a:rPr lang="en-US" dirty="0"/>
              <a:t>Objective 2 : Deployment and data acquisition</a:t>
            </a:r>
            <a:endParaRPr lang="en-US" dirty="0"/>
          </a:p>
          <a:p>
            <a:r>
              <a:rPr lang="en-US" dirty="0"/>
              <a:t>Objective 3 : Analytics and Modelling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30" y="398807"/>
            <a:ext cx="10364451" cy="1299183"/>
          </a:xfrm>
        </p:spPr>
        <p:txBody>
          <a:bodyPr/>
          <a:lstStyle/>
          <a:p>
            <a:pPr algn="l"/>
            <a:r>
              <a:rPr lang="en-US" dirty="0"/>
              <a:t>Model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65" y="1697990"/>
            <a:ext cx="10363835" cy="5058410"/>
          </a:xfrm>
        </p:spPr>
        <p:txBody>
          <a:bodyPr>
            <a:normAutofit/>
          </a:bodyPr>
          <a:lstStyle/>
          <a:p>
            <a:r>
              <a:rPr lang="en-US" dirty="0"/>
              <a:t>The model involves a dataset containing the independent values which alter the air quality and dependent values which is the output.</a:t>
            </a:r>
            <a:endParaRPr lang="en-US" dirty="0"/>
          </a:p>
          <a:p>
            <a:r>
              <a:rPr lang="en-US" dirty="0"/>
              <a:t>Model here used is : artificial neural network (</a:t>
            </a:r>
            <a:r>
              <a:rPr lang="en-US" dirty="0" err="1"/>
              <a:t>ann</a:t>
            </a:r>
            <a:r>
              <a:rPr lang="en-US" dirty="0"/>
              <a:t>) using regression.</a:t>
            </a:r>
            <a:endParaRPr lang="en-US" dirty="0"/>
          </a:p>
          <a:p>
            <a:r>
              <a:rPr lang="en-US" dirty="0"/>
              <a:t>Steps involved are :</a:t>
            </a:r>
            <a:endParaRPr lang="en-US" dirty="0"/>
          </a:p>
          <a:p>
            <a:r>
              <a:rPr lang="en-US" dirty="0"/>
              <a:t>1.Preprocessing</a:t>
            </a:r>
            <a:endParaRPr lang="en-US" dirty="0"/>
          </a:p>
          <a:p>
            <a:r>
              <a:rPr lang="en-US" dirty="0"/>
              <a:t>2.Training</a:t>
            </a:r>
            <a:endParaRPr lang="en-US" dirty="0"/>
          </a:p>
          <a:p>
            <a:r>
              <a:rPr lang="en-US" dirty="0"/>
              <a:t>3.Testing</a:t>
            </a:r>
            <a:endParaRPr lang="en-US" dirty="0"/>
          </a:p>
          <a:p>
            <a:r>
              <a:rPr lang="en-US" dirty="0"/>
              <a:t>4.Deployment(By using Watson studio)</a:t>
            </a:r>
            <a:endParaRPr lang="en-US" dirty="0"/>
          </a:p>
          <a:p>
            <a:r>
              <a:rPr lang="en-US" dirty="0"/>
              <a:t>User interface is created using node red flow editor.</a:t>
            </a: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7730" y="2215080"/>
            <a:ext cx="10363826" cy="4182083"/>
          </a:xfrm>
        </p:spPr>
        <p:txBody>
          <a:bodyPr>
            <a:normAutofit/>
          </a:bodyPr>
          <a:lstStyle/>
          <a:p>
            <a:r>
              <a:rPr lang="en-US" dirty="0"/>
              <a:t>The User Interface contains a description of the Air Quality Prediction and a form in which user has to input the four parameters.</a:t>
            </a:r>
            <a:endParaRPr lang="en-US" dirty="0"/>
          </a:p>
          <a:p>
            <a:pPr lvl="0"/>
            <a:r>
              <a:rPr lang="en-US" dirty="0"/>
              <a:t>Solar Radiation</a:t>
            </a:r>
            <a:endParaRPr lang="en-US" dirty="0"/>
          </a:p>
          <a:p>
            <a:pPr lvl="0"/>
            <a:r>
              <a:rPr lang="en-US" dirty="0"/>
              <a:t>Wind Speed</a:t>
            </a:r>
            <a:endParaRPr lang="en-US" dirty="0"/>
          </a:p>
          <a:p>
            <a:pPr lvl="0"/>
            <a:r>
              <a:rPr lang="en-US" dirty="0"/>
              <a:t>Temperature</a:t>
            </a:r>
            <a:endParaRPr lang="en-US" dirty="0"/>
          </a:p>
          <a:p>
            <a:pPr lvl="0"/>
            <a:r>
              <a:rPr lang="en-US" dirty="0"/>
              <a:t>Month value</a:t>
            </a:r>
            <a:endParaRPr lang="en-US" dirty="0"/>
          </a:p>
          <a:p>
            <a:r>
              <a:rPr lang="en-US" dirty="0"/>
              <a:t>Based on these input parameters the system predicts the value of the ozone and quality is displayed on the user interface.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By using this project we can predict the quality of air.</a:t>
            </a:r>
            <a:endParaRPr lang="en-US" dirty="0"/>
          </a:p>
          <a:p>
            <a:r>
              <a:rPr lang="en-US" dirty="0"/>
              <a:t>with the help of Artificial Neural Network (ANN) using regression model and using Python Programming, we are able to deploy the model.</a:t>
            </a:r>
            <a:endParaRPr lang="en-US" dirty="0"/>
          </a:p>
          <a:p>
            <a:r>
              <a:rPr lang="en-US" dirty="0"/>
              <a:t>where node red is the development tool in IBM cloud which is used for creating the user interface and predicting the value.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75" y="2841017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2165</Words>
  <Application>WPS Presentation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Tw Cen MT</vt:lpstr>
      <vt:lpstr>Segoe Print</vt:lpstr>
      <vt:lpstr>Microsoft YaHei</vt:lpstr>
      <vt:lpstr>Arial Unicode MS</vt:lpstr>
      <vt:lpstr>Calibri</vt:lpstr>
      <vt:lpstr>Droplet</vt:lpstr>
      <vt:lpstr>AIR QUALITY PREDICTION</vt:lpstr>
      <vt:lpstr>AIR QUALITY</vt:lpstr>
      <vt:lpstr>PROBLEM STATEMENT</vt:lpstr>
      <vt:lpstr>objective</vt:lpstr>
      <vt:lpstr>Model description</vt:lpstr>
      <vt:lpstr>working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PREDICTION</dc:title>
  <dc:creator>subhashini bezawada</dc:creator>
  <cp:lastModifiedBy>subha</cp:lastModifiedBy>
  <cp:revision>12</cp:revision>
  <dcterms:created xsi:type="dcterms:W3CDTF">2019-05-24T10:45:00Z</dcterms:created>
  <dcterms:modified xsi:type="dcterms:W3CDTF">2019-05-25T04:44:46Z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