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48EE89C6-B047-46CC-8B04-74D73DFF509F}">
          <p14:sldIdLst>
            <p14:sldId id="256"/>
            <p14:sldId id="257"/>
            <p14:sldId id="258"/>
            <p14:sldId id="260"/>
            <p14:sldId id="259"/>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0" autoAdjust="0"/>
    <p:restoredTop sz="94629" autoAdjust="0"/>
  </p:normalViewPr>
  <p:slideViewPr>
    <p:cSldViewPr>
      <p:cViewPr>
        <p:scale>
          <a:sx n="103" d="100"/>
          <a:sy n="103" d="100"/>
        </p:scale>
        <p:origin x="-498" y="139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3A3BD4D-4CB2-447C-B6E3-D9E594DEE0EE}" type="datetimeFigureOut">
              <a:rPr lang="en-IN" smtClean="0"/>
              <a:pPr/>
              <a:t>25-05-2019</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259AF422-4FDC-4328-8906-634B6996CA0D}"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A3BD4D-4CB2-447C-B6E3-D9E594DEE0EE}" type="datetimeFigureOut">
              <a:rPr lang="en-IN" smtClean="0"/>
              <a:pPr/>
              <a:t>25-05-2019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A3BD4D-4CB2-447C-B6E3-D9E594DEE0EE}" type="datetimeFigureOut">
              <a:rPr lang="en-IN" smtClean="0"/>
              <a:pPr/>
              <a:t>25-05-2019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A3BD4D-4CB2-447C-B6E3-D9E594DEE0EE}" type="datetimeFigureOut">
              <a:rPr lang="en-IN" smtClean="0"/>
              <a:pPr/>
              <a:t>25-05-2019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3A3BD4D-4CB2-447C-B6E3-D9E594DEE0EE}" type="datetimeFigureOut">
              <a:rPr lang="en-IN" smtClean="0"/>
              <a:pPr/>
              <a:t>25-05-2019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9AF422-4FDC-4328-8906-634B6996CA0D}"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3A3BD4D-4CB2-447C-B6E3-D9E594DEE0EE}" type="datetimeFigureOut">
              <a:rPr lang="en-IN" smtClean="0"/>
              <a:pPr/>
              <a:t>25-05-2019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3A3BD4D-4CB2-447C-B6E3-D9E594DEE0EE}" type="datetimeFigureOut">
              <a:rPr lang="en-IN" smtClean="0"/>
              <a:pPr/>
              <a:t>25-05-2019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3A3BD4D-4CB2-447C-B6E3-D9E594DEE0EE}" type="datetimeFigureOut">
              <a:rPr lang="en-IN" smtClean="0"/>
              <a:pPr/>
              <a:t>25-05-2019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3A3BD4D-4CB2-447C-B6E3-D9E594DEE0EE}" type="datetimeFigureOut">
              <a:rPr lang="en-IN" smtClean="0"/>
              <a:pPr/>
              <a:t>25-05-2019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59AF422-4FDC-4328-8906-634B6996CA0D}"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3A3BD4D-4CB2-447C-B6E3-D9E594DEE0EE}" type="datetimeFigureOut">
              <a:rPr lang="en-IN" smtClean="0"/>
              <a:pPr/>
              <a:t>25-05-2019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3A3BD4D-4CB2-447C-B6E3-D9E594DEE0EE}" type="datetimeFigureOut">
              <a:rPr lang="en-IN" smtClean="0"/>
              <a:pPr/>
              <a:t>25-05-2019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59AF422-4FDC-4328-8906-634B6996CA0D}"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3A3BD4D-4CB2-447C-B6E3-D9E594DEE0EE}" type="datetimeFigureOut">
              <a:rPr lang="en-IN" smtClean="0"/>
              <a:pPr/>
              <a:t>25-05-2019</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59AF422-4FDC-4328-8906-634B6996CA0D}"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260648"/>
            <a:ext cx="7920880" cy="2448272"/>
          </a:xfrm>
        </p:spPr>
        <p:txBody>
          <a:bodyPr>
            <a:normAutofit/>
          </a:bodyPr>
          <a:lstStyle/>
          <a:p>
            <a:pPr marL="182880"/>
            <a:r>
              <a:rPr lang="en-US" sz="4400" dirty="0" smtClean="0">
                <a:solidFill>
                  <a:schemeClr val="tx1"/>
                </a:solidFill>
              </a:rPr>
              <a:t>SMART SECURITY SYSTEM USING IMAGE RECOGNITION</a:t>
            </a:r>
            <a:r>
              <a:rPr lang="en-US" sz="4000" dirty="0" smtClean="0">
                <a:solidFill>
                  <a:schemeClr val="tx1"/>
                </a:solidFill>
              </a:rPr>
              <a:t/>
            </a:r>
            <a:br>
              <a:rPr lang="en-US" sz="4000" dirty="0" smtClean="0">
                <a:solidFill>
                  <a:schemeClr val="tx1"/>
                </a:solidFill>
              </a:rPr>
            </a:br>
            <a:endParaRPr lang="en-IN" sz="4000" dirty="0">
              <a:solidFill>
                <a:schemeClr val="tx1"/>
              </a:solidFill>
            </a:endParaRPr>
          </a:p>
        </p:txBody>
      </p:sp>
      <p:sp>
        <p:nvSpPr>
          <p:cNvPr id="3" name="Subtitle 2"/>
          <p:cNvSpPr>
            <a:spLocks noGrp="1"/>
          </p:cNvSpPr>
          <p:nvPr>
            <p:ph type="subTitle" idx="1"/>
          </p:nvPr>
        </p:nvSpPr>
        <p:spPr>
          <a:xfrm rot="10800000" flipV="1">
            <a:off x="5292080" y="3212976"/>
            <a:ext cx="3707904" cy="3165762"/>
          </a:xfrm>
        </p:spPr>
        <p:txBody>
          <a:bodyPr>
            <a:noAutofit/>
          </a:bodyPr>
          <a:lstStyle/>
          <a:p>
            <a:r>
              <a:rPr lang="en-US" sz="3600" smtClean="0"/>
              <a:t>    TEAM-1</a:t>
            </a:r>
          </a:p>
          <a:p>
            <a:r>
              <a:rPr lang="en-US" sz="1600" smtClean="0"/>
              <a:t>                    1.  V . MANASA</a:t>
            </a:r>
          </a:p>
          <a:p>
            <a:r>
              <a:rPr lang="en-US" sz="1600" smtClean="0"/>
              <a:t>                    2.  M . SWAPNASRI</a:t>
            </a:r>
          </a:p>
          <a:p>
            <a:r>
              <a:rPr lang="en-US" sz="1600" smtClean="0"/>
              <a:t>                    3.  P . SWARNA </a:t>
            </a:r>
          </a:p>
          <a:p>
            <a:r>
              <a:rPr lang="en-US" sz="1600" smtClean="0"/>
              <a:t>                    4.  P . JAHNAVI</a:t>
            </a:r>
          </a:p>
          <a:p>
            <a:r>
              <a:rPr lang="en-US" sz="1600" smtClean="0"/>
              <a:t>                    5.  B . BHAVYA SRI</a:t>
            </a:r>
            <a:endParaRPr lang="en-IN" sz="1600" dirty="0"/>
          </a:p>
        </p:txBody>
      </p:sp>
    </p:spTree>
    <p:extLst>
      <p:ext uri="{BB962C8B-B14F-4D97-AF65-F5344CB8AC3E}">
        <p14:creationId xmlns:p14="http://schemas.microsoft.com/office/powerpoint/2010/main" xmlns="" val="1234130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1331640" y="1412776"/>
            <a:ext cx="7498080" cy="4800600"/>
          </a:xfrm>
        </p:spPr>
        <p:txBody>
          <a:bodyPr>
            <a:normAutofit/>
          </a:bodyPr>
          <a:lstStyle/>
          <a:p>
            <a:r>
              <a:rPr lang="en-IN" sz="2000" dirty="0"/>
              <a:t>Digital image processing is always an interesting field as it gives improved pictorial information for human interpretation and processing of image data for storage, transmission, and representation for machine perception. </a:t>
            </a:r>
            <a:endParaRPr lang="en-IN" sz="2000" dirty="0" smtClean="0"/>
          </a:p>
          <a:p>
            <a:r>
              <a:rPr lang="en-IN" sz="2000" dirty="0" smtClean="0"/>
              <a:t>Image </a:t>
            </a:r>
            <a:r>
              <a:rPr lang="en-IN" sz="2000" dirty="0"/>
              <a:t>Processing is a technique to enhance raw images received from cameras/sensors placed on satellites, space probes and aircrafts or pictures taken in normal day-to-day life for various applications. </a:t>
            </a:r>
            <a:endParaRPr lang="en-IN" sz="2000" dirty="0" smtClean="0"/>
          </a:p>
          <a:p>
            <a:r>
              <a:rPr lang="en-IN" sz="2000" dirty="0" smtClean="0"/>
              <a:t>This </a:t>
            </a:r>
            <a:r>
              <a:rPr lang="en-IN" sz="2000" dirty="0"/>
              <a:t>field of image processing significantly improved in recent times and extended to various fields of science and technology. </a:t>
            </a:r>
            <a:endParaRPr lang="en-IN" sz="2000" dirty="0" smtClean="0"/>
          </a:p>
          <a:p>
            <a:r>
              <a:rPr lang="en-IN" sz="2000" dirty="0" smtClean="0"/>
              <a:t>The </a:t>
            </a:r>
            <a:r>
              <a:rPr lang="en-IN" sz="2000" dirty="0"/>
              <a:t>image processing mainly deals with image acquisition, Image enhancement, image segmentation, feature extraction, image classification etc.</a:t>
            </a:r>
          </a:p>
        </p:txBody>
      </p:sp>
    </p:spTree>
    <p:extLst>
      <p:ext uri="{BB962C8B-B14F-4D97-AF65-F5344CB8AC3E}">
        <p14:creationId xmlns:p14="http://schemas.microsoft.com/office/powerpoint/2010/main" xmlns="" val="2281409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7704" y="908720"/>
            <a:ext cx="6264696" cy="4752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72515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SECURITY:</a:t>
            </a:r>
            <a:endParaRPr lang="en-IN" dirty="0"/>
          </a:p>
        </p:txBody>
      </p:sp>
      <p:sp>
        <p:nvSpPr>
          <p:cNvPr id="3" name="Content Placeholder 2"/>
          <p:cNvSpPr>
            <a:spLocks noGrp="1"/>
          </p:cNvSpPr>
          <p:nvPr>
            <p:ph idx="1"/>
          </p:nvPr>
        </p:nvSpPr>
        <p:spPr/>
        <p:txBody>
          <a:bodyPr>
            <a:normAutofit/>
          </a:bodyPr>
          <a:lstStyle/>
          <a:p>
            <a:r>
              <a:rPr lang="en-IN" sz="1800" dirty="0"/>
              <a:t>The most basic definition of any security system is found in its name.  </a:t>
            </a:r>
          </a:p>
          <a:p>
            <a:r>
              <a:rPr lang="en-IN" sz="1800" dirty="0" smtClean="0"/>
              <a:t>It </a:t>
            </a:r>
            <a:r>
              <a:rPr lang="en-IN" sz="1800" dirty="0"/>
              <a:t>is literally a means or method by which something is secured through a system of interworking components and devices</a:t>
            </a:r>
            <a:r>
              <a:rPr lang="en-IN" sz="1800" dirty="0" smtClean="0"/>
              <a:t>.</a:t>
            </a:r>
          </a:p>
          <a:p>
            <a:r>
              <a:rPr lang="en-US" sz="1800" dirty="0" smtClean="0"/>
              <a:t>Smart security system integrates into your life through an app on your smartphone or tablet.</a:t>
            </a:r>
          </a:p>
          <a:p>
            <a:r>
              <a:rPr lang="en-US" sz="1800" dirty="0" smtClean="0"/>
              <a:t>Most common example is </a:t>
            </a:r>
            <a:r>
              <a:rPr lang="en-US" sz="1800" dirty="0" err="1" smtClean="0"/>
              <a:t>nestcam</a:t>
            </a:r>
            <a:r>
              <a:rPr lang="en-US" sz="1800" dirty="0" smtClean="0"/>
              <a:t>.</a:t>
            </a:r>
          </a:p>
          <a:p>
            <a:r>
              <a:rPr lang="en-US" sz="1800" dirty="0" smtClean="0"/>
              <a:t>It is used as smart home security for easy monitoring of pets or children or any suspicious activity happening  around .</a:t>
            </a:r>
          </a:p>
          <a:p>
            <a:endParaRPr lang="en-IN" sz="2000" dirty="0"/>
          </a:p>
        </p:txBody>
      </p:sp>
      <p:pic>
        <p:nvPicPr>
          <p:cNvPr id="4" name="Picture 3" descr="C:\Users\dell\Downloads\nest cam.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4361606"/>
            <a:ext cx="3262676" cy="224212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C:\Users\dell\Downloads\nest cam 2.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49094" y="4361606"/>
            <a:ext cx="3155581" cy="22421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65500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RECOGNITION</a:t>
            </a:r>
            <a:endParaRPr lang="en-IN" dirty="0"/>
          </a:p>
        </p:txBody>
      </p:sp>
      <p:sp>
        <p:nvSpPr>
          <p:cNvPr id="3" name="Content Placeholder 2"/>
          <p:cNvSpPr>
            <a:spLocks noGrp="1"/>
          </p:cNvSpPr>
          <p:nvPr>
            <p:ph idx="1"/>
          </p:nvPr>
        </p:nvSpPr>
        <p:spPr/>
        <p:txBody>
          <a:bodyPr>
            <a:normAutofit/>
          </a:bodyPr>
          <a:lstStyle/>
          <a:p>
            <a:r>
              <a:rPr lang="en-IN" sz="1800" dirty="0"/>
              <a:t>Image recognition, in the context of machine vision, is the ability of software to identify </a:t>
            </a:r>
            <a:r>
              <a:rPr lang="en-IN" sz="1800" dirty="0" smtClean="0"/>
              <a:t>objects, </a:t>
            </a:r>
            <a:r>
              <a:rPr lang="en-IN" sz="1800" dirty="0"/>
              <a:t>places, people, writing and actions in images. Computers can use machine vision technologies in combination with a camera and </a:t>
            </a:r>
            <a:r>
              <a:rPr lang="en-IN" sz="1800" dirty="0" smtClean="0"/>
              <a:t>artificial </a:t>
            </a:r>
            <a:r>
              <a:rPr lang="en-IN" sz="1800" dirty="0"/>
              <a:t>intelligence software to achieve image recognition.</a:t>
            </a:r>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27784" y="3150242"/>
            <a:ext cx="4350999" cy="2900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32861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332656"/>
            <a:ext cx="7498080" cy="1143000"/>
          </a:xfrm>
        </p:spPr>
        <p:txBody>
          <a:bodyPr>
            <a:normAutofit/>
          </a:bodyPr>
          <a:lstStyle/>
          <a:p>
            <a:r>
              <a:rPr lang="en-US" dirty="0" smtClean="0"/>
              <a:t>HISTORY</a:t>
            </a:r>
            <a:endParaRPr lang="en-IN" dirty="0"/>
          </a:p>
        </p:txBody>
      </p:sp>
      <p:sp>
        <p:nvSpPr>
          <p:cNvPr id="3" name="Content Placeholder 2"/>
          <p:cNvSpPr>
            <a:spLocks noGrp="1"/>
          </p:cNvSpPr>
          <p:nvPr>
            <p:ph idx="1"/>
          </p:nvPr>
        </p:nvSpPr>
        <p:spPr/>
        <p:txBody>
          <a:bodyPr/>
          <a:lstStyle/>
          <a:p>
            <a:r>
              <a:rPr lang="en-US" sz="2400" dirty="0" smtClean="0"/>
              <a:t>In 1960s , the first semi-automated system work facial recognition to locate the features(such as eyes ,ears, nose,&amp; mouth)on the photographs.</a:t>
            </a:r>
          </a:p>
          <a:p>
            <a:endParaRPr lang="en-US" sz="2400" dirty="0" smtClean="0"/>
          </a:p>
          <a:p>
            <a:r>
              <a:rPr lang="en-US" sz="2400" dirty="0" smtClean="0"/>
              <a:t>Inn 1979s GOLD STEIN and HARMON used 21 specific subjective markers such as hair color and lip thickness to automate the recognition.</a:t>
            </a:r>
          </a:p>
          <a:p>
            <a:endParaRPr lang="en-US" sz="2400" dirty="0" smtClean="0"/>
          </a:p>
          <a:p>
            <a:r>
              <a:rPr lang="en-US" sz="2400" dirty="0" smtClean="0"/>
              <a:t>In 1988,KIRBY and SIROVICH used standard linear algebra technique , to the face recognition </a:t>
            </a:r>
            <a:r>
              <a:rPr lang="en-US" sz="1800" dirty="0" smtClean="0"/>
              <a:t>.</a:t>
            </a:r>
            <a:endParaRPr lang="en-IN" sz="1800" dirty="0"/>
          </a:p>
        </p:txBody>
      </p:sp>
    </p:spTree>
    <p:extLst>
      <p:ext uri="{BB962C8B-B14F-4D97-AF65-F5344CB8AC3E}">
        <p14:creationId xmlns:p14="http://schemas.microsoft.com/office/powerpoint/2010/main" xmlns="" val="3155297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476672"/>
            <a:ext cx="7818072" cy="5771728"/>
          </a:xfrm>
        </p:spPr>
        <p:txBody>
          <a:bodyPr>
            <a:normAutofit/>
          </a:bodyPr>
          <a:lstStyle/>
          <a:p>
            <a:r>
              <a:rPr lang="en-US" sz="2400" dirty="0" smtClean="0"/>
              <a:t>Access code for </a:t>
            </a:r>
            <a:r>
              <a:rPr lang="en-US" sz="2400" dirty="0" err="1" smtClean="0"/>
              <a:t>buildings,banks</a:t>
            </a:r>
            <a:r>
              <a:rPr lang="en-US" sz="2400" dirty="0"/>
              <a:t> </a:t>
            </a:r>
            <a:r>
              <a:rPr lang="en-US" sz="2400" dirty="0" smtClean="0"/>
              <a:t>accounts  and computer system often use pins for identification and security </a:t>
            </a:r>
            <a:r>
              <a:rPr lang="en-US" sz="2400" dirty="0" err="1" smtClean="0"/>
              <a:t>clearences</a:t>
            </a:r>
            <a:r>
              <a:rPr lang="en-US" sz="2400" dirty="0" smtClean="0"/>
              <a:t>.</a:t>
            </a:r>
          </a:p>
          <a:p>
            <a:endParaRPr lang="en-US" sz="2400" dirty="0" smtClean="0"/>
          </a:p>
          <a:p>
            <a:r>
              <a:rPr lang="en-US" sz="2400" dirty="0" smtClean="0"/>
              <a:t>Using the proper PIN gains access , but user of the pin is not verified when credit and </a:t>
            </a:r>
            <a:r>
              <a:rPr lang="en-US" sz="2400" dirty="0" err="1" smtClean="0"/>
              <a:t>atm</a:t>
            </a:r>
            <a:r>
              <a:rPr lang="en-US" sz="2400" dirty="0" smtClean="0"/>
              <a:t> cards are lost or stolen , an unauthorized that can often </a:t>
            </a:r>
            <a:r>
              <a:rPr lang="en-US" sz="2400" dirty="0" err="1" smtClean="0"/>
              <a:t>comeup</a:t>
            </a:r>
            <a:r>
              <a:rPr lang="en-US" sz="2400" dirty="0" smtClean="0"/>
              <a:t> with the correct personal codes.</a:t>
            </a:r>
          </a:p>
          <a:p>
            <a:endParaRPr lang="en-US" sz="2400" dirty="0"/>
          </a:p>
          <a:p>
            <a:r>
              <a:rPr lang="en-US" sz="2400" dirty="0" smtClean="0"/>
              <a:t>Face recognition technology may solve this problem since a face is </a:t>
            </a:r>
            <a:r>
              <a:rPr lang="en-US" sz="2400" dirty="0" err="1" smtClean="0"/>
              <a:t>undeniablyConnected</a:t>
            </a:r>
            <a:r>
              <a:rPr lang="en-US" sz="2400" dirty="0" smtClean="0"/>
              <a:t> to its honor expect in the case of </a:t>
            </a:r>
            <a:r>
              <a:rPr lang="en-US" sz="2400" dirty="0" err="1" smtClean="0"/>
              <a:t>identiacal</a:t>
            </a:r>
            <a:r>
              <a:rPr lang="en-US" sz="2400" dirty="0" smtClean="0"/>
              <a:t> twins</a:t>
            </a:r>
          </a:p>
          <a:p>
            <a:pPr marL="82296" indent="0">
              <a:buNone/>
            </a:pPr>
            <a:endParaRPr lang="en-IN" sz="2400" dirty="0"/>
          </a:p>
        </p:txBody>
      </p:sp>
    </p:spTree>
    <p:extLst>
      <p:ext uri="{BB962C8B-B14F-4D97-AF65-F5344CB8AC3E}">
        <p14:creationId xmlns:p14="http://schemas.microsoft.com/office/powerpoint/2010/main" xmlns="" val="955727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RECOGNITION</a:t>
            </a:r>
            <a:endParaRPr lang="en-IN" dirty="0"/>
          </a:p>
        </p:txBody>
      </p:sp>
      <p:sp>
        <p:nvSpPr>
          <p:cNvPr id="3" name="Content Placeholder 2"/>
          <p:cNvSpPr>
            <a:spLocks noGrp="1"/>
          </p:cNvSpPr>
          <p:nvPr>
            <p:ph idx="1"/>
          </p:nvPr>
        </p:nvSpPr>
        <p:spPr/>
        <p:txBody>
          <a:bodyPr/>
          <a:lstStyle/>
          <a:p>
            <a:r>
              <a:rPr lang="en-US" sz="2800" dirty="0" smtClean="0"/>
              <a:t>In facial recognition there are two types of </a:t>
            </a:r>
            <a:r>
              <a:rPr lang="en-US" sz="2800" dirty="0" err="1" smtClean="0"/>
              <a:t>comparions</a:t>
            </a:r>
            <a:r>
              <a:rPr lang="en-US" sz="2800" dirty="0"/>
              <a:t> </a:t>
            </a:r>
            <a:r>
              <a:rPr lang="en-US" sz="2800" dirty="0" smtClean="0"/>
              <a:t>:-</a:t>
            </a:r>
          </a:p>
          <a:p>
            <a:endParaRPr lang="en-US" sz="2800" dirty="0" smtClean="0"/>
          </a:p>
          <a:p>
            <a:r>
              <a:rPr lang="en-US" sz="2800" b="1" dirty="0" smtClean="0"/>
              <a:t>VERIFICATION:</a:t>
            </a:r>
            <a:r>
              <a:rPr lang="en-IN" dirty="0" smtClean="0"/>
              <a:t> </a:t>
            </a:r>
            <a:r>
              <a:rPr lang="en-IN" sz="2400" dirty="0" smtClean="0"/>
              <a:t>The system compares the given individual with who they say they are and given a yes or no decision</a:t>
            </a:r>
          </a:p>
          <a:p>
            <a:endParaRPr lang="en-IN" sz="2400" dirty="0" smtClean="0"/>
          </a:p>
          <a:p>
            <a:r>
              <a:rPr lang="en-US" sz="2800" b="1" dirty="0" smtClean="0"/>
              <a:t>IDENTIFICATION:</a:t>
            </a:r>
            <a:r>
              <a:rPr lang="en-US" dirty="0" smtClean="0"/>
              <a:t> </a:t>
            </a:r>
            <a:r>
              <a:rPr lang="en-US" sz="2400" dirty="0" smtClean="0"/>
              <a:t>The system compares the given individual to all the other individuals in the database and gives a ranked list of matches </a:t>
            </a:r>
          </a:p>
        </p:txBody>
      </p:sp>
    </p:spTree>
    <p:extLst>
      <p:ext uri="{BB962C8B-B14F-4D97-AF65-F5344CB8AC3E}">
        <p14:creationId xmlns:p14="http://schemas.microsoft.com/office/powerpoint/2010/main" xmlns="" val="3313406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https://www.google.com/s2/u/0/photos/public/AIbEiAIAAABECKOxrcW3k7P9pgEiC3ZjYXJkX3Bob3RvKihkOWUxODY5NmQwY2I2N2Y3Zjk3YjNiYTc0MmYzMzFmMWQxMWE3Zjk2MAHeX3FayOXpncrrOSd_zwDWuHdnDQ?sz=32"/>
          <p:cNvSpPr>
            <a:spLocks noChangeAspect="1" noChangeArrowheads="1"/>
          </p:cNvSpPr>
          <p:nvPr/>
        </p:nvSpPr>
        <p:spPr bwMode="auto">
          <a:xfrm>
            <a:off x="1435100" y="469265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8"/>
          <p:cNvSpPr/>
          <p:nvPr/>
        </p:nvSpPr>
        <p:spPr>
          <a:xfrm>
            <a:off x="1115616" y="1772816"/>
            <a:ext cx="7848872" cy="4616648"/>
          </a:xfrm>
          <a:prstGeom prst="rect">
            <a:avLst/>
          </a:prstGeom>
        </p:spPr>
        <p:txBody>
          <a:bodyPr wrap="square">
            <a:spAutoFit/>
          </a:bodyPr>
          <a:lstStyle/>
          <a:p>
            <a:pPr marL="285750" indent="-285750">
              <a:buFont typeface="Arial" pitchFamily="34" charset="0"/>
              <a:buChar char="•"/>
            </a:pPr>
            <a:r>
              <a:rPr lang="en-IN" sz="2400" b="1" dirty="0"/>
              <a:t>Convolution</a:t>
            </a:r>
            <a:r>
              <a:rPr lang="en-IN" dirty="0"/>
              <a:t>: Convolution is performed on an image to identify certain features in an image. Convolution helps in blurring, sharpening, edge detection, noise reduction and more on an image that can help the machine to learn specific </a:t>
            </a:r>
            <a:r>
              <a:rPr lang="en-IN" dirty="0" smtClean="0"/>
              <a:t>characteristics of </a:t>
            </a:r>
            <a:r>
              <a:rPr lang="en-IN" dirty="0"/>
              <a:t>an image.</a:t>
            </a:r>
            <a:br>
              <a:rPr lang="en-IN" dirty="0"/>
            </a:br>
            <a:endParaRPr lang="en-IN" dirty="0" smtClean="0"/>
          </a:p>
          <a:p>
            <a:pPr marL="285750" indent="-285750">
              <a:buFont typeface="Arial" pitchFamily="34" charset="0"/>
              <a:buChar char="•"/>
            </a:pPr>
            <a:r>
              <a:rPr lang="en-IN" sz="2400" b="1" dirty="0" smtClean="0"/>
              <a:t>Max Pooling</a:t>
            </a:r>
            <a:r>
              <a:rPr lang="en-IN" sz="2400" b="1" dirty="0"/>
              <a:t>: </a:t>
            </a:r>
            <a:r>
              <a:rPr lang="en-IN" dirty="0"/>
              <a:t>A convoluted image can be too large and therefore needs to be reduced. </a:t>
            </a:r>
            <a:r>
              <a:rPr lang="en-IN" dirty="0" smtClean="0"/>
              <a:t>Pooling </a:t>
            </a:r>
            <a:r>
              <a:rPr lang="en-IN" dirty="0"/>
              <a:t>is mainly done to reduce the image without losing features or patterns.</a:t>
            </a:r>
          </a:p>
          <a:p>
            <a:r>
              <a:rPr lang="en-IN" dirty="0"/>
              <a:t> </a:t>
            </a:r>
          </a:p>
          <a:p>
            <a:pPr marL="285750" indent="-285750">
              <a:buFont typeface="Arial" pitchFamily="34" charset="0"/>
              <a:buChar char="•"/>
            </a:pPr>
            <a:r>
              <a:rPr lang="en-IN" sz="2400" b="1" dirty="0" smtClean="0"/>
              <a:t>Flattening</a:t>
            </a:r>
            <a:r>
              <a:rPr lang="en-IN" dirty="0"/>
              <a:t>: Flattening transforms a two-dimensional matrix of features into a vector of features that can be fed into</a:t>
            </a:r>
            <a:br>
              <a:rPr lang="en-IN" dirty="0"/>
            </a:br>
            <a:r>
              <a:rPr lang="en-IN" dirty="0"/>
              <a:t> a neural network or classifier.</a:t>
            </a:r>
            <a:br>
              <a:rPr lang="en-IN" dirty="0"/>
            </a:br>
            <a:endParaRPr lang="en-IN" dirty="0" smtClean="0"/>
          </a:p>
          <a:p>
            <a:pPr marL="285750" indent="-285750">
              <a:buFont typeface="Arial" pitchFamily="34" charset="0"/>
              <a:buChar char="•"/>
            </a:pPr>
            <a:r>
              <a:rPr lang="en-IN" sz="2400" b="1" dirty="0" smtClean="0"/>
              <a:t>Full-Connection</a:t>
            </a:r>
            <a:r>
              <a:rPr lang="en-IN" sz="2400" b="1" dirty="0"/>
              <a:t>: </a:t>
            </a:r>
            <a:r>
              <a:rPr lang="en-IN" dirty="0"/>
              <a:t>Full connection simply refers to the process of feeding the flattened image into a neural network.</a:t>
            </a:r>
          </a:p>
        </p:txBody>
      </p:sp>
      <p:sp>
        <p:nvSpPr>
          <p:cNvPr id="10" name="Title 9"/>
          <p:cNvSpPr>
            <a:spLocks noGrp="1"/>
          </p:cNvSpPr>
          <p:nvPr>
            <p:ph type="ctrTitle"/>
          </p:nvPr>
        </p:nvSpPr>
        <p:spPr>
          <a:xfrm>
            <a:off x="1432560" y="116632"/>
            <a:ext cx="7406640" cy="1224136"/>
          </a:xfrm>
        </p:spPr>
        <p:txBody>
          <a:bodyPr>
            <a:normAutofit/>
          </a:bodyPr>
          <a:lstStyle/>
          <a:p>
            <a:r>
              <a:rPr lang="en-US" dirty="0" smtClean="0"/>
              <a:t>CNN </a:t>
            </a:r>
            <a:r>
              <a:rPr lang="en-US" dirty="0"/>
              <a:t> </a:t>
            </a:r>
            <a:r>
              <a:rPr lang="en-US" dirty="0" smtClean="0"/>
              <a:t>ALGORITHM</a:t>
            </a:r>
            <a:endParaRPr lang="en-IN" dirty="0"/>
          </a:p>
        </p:txBody>
      </p:sp>
    </p:spTree>
    <p:extLst>
      <p:ext uri="{BB962C8B-B14F-4D97-AF65-F5344CB8AC3E}">
        <p14:creationId xmlns:p14="http://schemas.microsoft.com/office/powerpoint/2010/main" xmlns="" val="2219086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STAGES</a:t>
            </a:r>
            <a:endParaRPr lang="en-IN" dirty="0"/>
          </a:p>
        </p:txBody>
      </p:sp>
      <p:sp>
        <p:nvSpPr>
          <p:cNvPr id="3" name="Content Placeholder 2"/>
          <p:cNvSpPr>
            <a:spLocks noGrp="1"/>
          </p:cNvSpPr>
          <p:nvPr>
            <p:ph idx="1"/>
          </p:nvPr>
        </p:nvSpPr>
        <p:spPr/>
        <p:txBody>
          <a:bodyPr>
            <a:normAutofit/>
          </a:bodyPr>
          <a:lstStyle/>
          <a:p>
            <a:r>
              <a:rPr lang="en-US" sz="3500" b="1" dirty="0" smtClean="0"/>
              <a:t>Capture:</a:t>
            </a:r>
            <a:r>
              <a:rPr lang="en-US" dirty="0"/>
              <a:t> </a:t>
            </a:r>
            <a:r>
              <a:rPr lang="en-US" sz="2400" dirty="0" smtClean="0"/>
              <a:t>A physical or </a:t>
            </a:r>
            <a:r>
              <a:rPr lang="en-US" sz="2400" dirty="0" err="1" smtClean="0"/>
              <a:t>behavioural</a:t>
            </a:r>
            <a:r>
              <a:rPr lang="en-US" sz="2400" dirty="0" smtClean="0"/>
              <a:t> sample is captured by the system during enrollment and also in identification or verification process .</a:t>
            </a:r>
          </a:p>
          <a:p>
            <a:r>
              <a:rPr lang="en-US" b="1" dirty="0" smtClean="0"/>
              <a:t>Extraction: </a:t>
            </a:r>
            <a:r>
              <a:rPr lang="en-US" sz="2400" dirty="0" smtClean="0"/>
              <a:t>Unique data is extracted from the sample and template is created.</a:t>
            </a:r>
          </a:p>
          <a:p>
            <a:r>
              <a:rPr lang="en-US" sz="3500" b="1" dirty="0" err="1" smtClean="0"/>
              <a:t>Comparision</a:t>
            </a:r>
            <a:r>
              <a:rPr lang="en-US" sz="3500" b="1" dirty="0" smtClean="0"/>
              <a:t>: </a:t>
            </a:r>
            <a:r>
              <a:rPr lang="en-US" sz="2400" dirty="0" smtClean="0"/>
              <a:t>The template is then compared with a new sample</a:t>
            </a:r>
            <a:r>
              <a:rPr lang="en-US" sz="2800" dirty="0" smtClean="0"/>
              <a:t> </a:t>
            </a:r>
          </a:p>
          <a:p>
            <a:r>
              <a:rPr lang="en-US" sz="3500" b="1" dirty="0" smtClean="0"/>
              <a:t>Match\Not-Match: </a:t>
            </a:r>
            <a:r>
              <a:rPr lang="en-US" sz="2400" dirty="0" smtClean="0"/>
              <a:t>The system decides if features extracted from the new samples are a match or a non-match </a:t>
            </a:r>
            <a:endParaRPr lang="en-IN" sz="2400" dirty="0"/>
          </a:p>
        </p:txBody>
      </p:sp>
    </p:spTree>
    <p:extLst>
      <p:ext uri="{BB962C8B-B14F-4D97-AF65-F5344CB8AC3E}">
        <p14:creationId xmlns:p14="http://schemas.microsoft.com/office/powerpoint/2010/main" xmlns="" val="1027410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8028384" cy="1143000"/>
          </a:xfrm>
        </p:spPr>
        <p:txBody>
          <a:bodyPr>
            <a:normAutofit/>
          </a:bodyPr>
          <a:lstStyle/>
          <a:p>
            <a:r>
              <a:rPr lang="en-US" dirty="0" smtClean="0"/>
              <a:t> DISADVANTAGES</a:t>
            </a:r>
            <a:endParaRPr lang="en-IN" dirty="0"/>
          </a:p>
        </p:txBody>
      </p:sp>
      <p:sp>
        <p:nvSpPr>
          <p:cNvPr id="3" name="Content Placeholder 2"/>
          <p:cNvSpPr>
            <a:spLocks noGrp="1"/>
          </p:cNvSpPr>
          <p:nvPr>
            <p:ph idx="1"/>
          </p:nvPr>
        </p:nvSpPr>
        <p:spPr/>
        <p:txBody>
          <a:bodyPr>
            <a:normAutofit fontScale="85000" lnSpcReduction="20000"/>
          </a:bodyPr>
          <a:lstStyle/>
          <a:p>
            <a:pPr marL="82296" indent="0">
              <a:buNone/>
            </a:pPr>
            <a:r>
              <a:rPr lang="en-IN" dirty="0" smtClean="0"/>
              <a:t>some </a:t>
            </a:r>
            <a:r>
              <a:rPr lang="en-IN" dirty="0"/>
              <a:t>problems in face recognition system such as:</a:t>
            </a:r>
          </a:p>
          <a:p>
            <a:pPr marL="82296" indent="0">
              <a:buNone/>
            </a:pPr>
            <a:r>
              <a:rPr lang="en-IN" dirty="0"/>
              <a:t> (1</a:t>
            </a:r>
            <a:r>
              <a:rPr lang="en-IN" b="1" dirty="0"/>
              <a:t>) pose problem </a:t>
            </a:r>
            <a:r>
              <a:rPr lang="en-IN" dirty="0"/>
              <a:t>: due to can not control face image for capturing and have many pose variation will be change every time</a:t>
            </a:r>
            <a:r>
              <a:rPr lang="en-IN" dirty="0" smtClean="0"/>
              <a:t>.</a:t>
            </a:r>
          </a:p>
          <a:p>
            <a:pPr marL="82296" indent="0">
              <a:buNone/>
            </a:pPr>
            <a:endParaRPr lang="en-IN" dirty="0"/>
          </a:p>
          <a:p>
            <a:pPr marL="82296" indent="0">
              <a:buNone/>
            </a:pPr>
            <a:r>
              <a:rPr lang="en-IN" dirty="0"/>
              <a:t>(2) </a:t>
            </a:r>
            <a:r>
              <a:rPr lang="en-IN" b="1" dirty="0"/>
              <a:t>illumination problem </a:t>
            </a:r>
            <a:r>
              <a:rPr lang="en-IN" dirty="0"/>
              <a:t>: due to source image have light condition or different lighting and viewing variations</a:t>
            </a:r>
            <a:r>
              <a:rPr lang="en-IN" dirty="0" smtClean="0"/>
              <a:t>.</a:t>
            </a:r>
            <a:endParaRPr lang="en-IN" dirty="0"/>
          </a:p>
          <a:p>
            <a:endParaRPr lang="en-IN" dirty="0"/>
          </a:p>
          <a:p>
            <a:pPr marL="82296" indent="0">
              <a:buNone/>
            </a:pPr>
            <a:r>
              <a:rPr lang="en-IN" smtClean="0"/>
              <a:t>(</a:t>
            </a:r>
            <a:r>
              <a:rPr lang="en-IN" dirty="0"/>
              <a:t>3</a:t>
            </a:r>
            <a:r>
              <a:rPr lang="en-IN" smtClean="0"/>
              <a:t>) </a:t>
            </a:r>
            <a:r>
              <a:rPr lang="en-IN" b="1" dirty="0"/>
              <a:t>3D problem </a:t>
            </a:r>
            <a:r>
              <a:rPr lang="en-IN" dirty="0"/>
              <a:t>: due to in 3D image must be used more storage, many variable, low speed, and lack of face database testing. </a:t>
            </a:r>
          </a:p>
          <a:p>
            <a:endParaRPr lang="en-IN" dirty="0"/>
          </a:p>
        </p:txBody>
      </p:sp>
    </p:spTree>
    <p:extLst>
      <p:ext uri="{BB962C8B-B14F-4D97-AF65-F5344CB8AC3E}">
        <p14:creationId xmlns:p14="http://schemas.microsoft.com/office/powerpoint/2010/main" xmlns="" val="29941845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424</TotalTime>
  <Words>532</Words>
  <Application>Microsoft Office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SMART SECURITY SYSTEM USING IMAGE RECOGNITION </vt:lpstr>
      <vt:lpstr>SMART SECURITY:</vt:lpstr>
      <vt:lpstr>IMAGE RECOGNITION</vt:lpstr>
      <vt:lpstr>HISTORY</vt:lpstr>
      <vt:lpstr>Slide 5</vt:lpstr>
      <vt:lpstr>FACIAL RECOGNITION</vt:lpstr>
      <vt:lpstr>CNN  ALGORITHM</vt:lpstr>
      <vt:lpstr>AUTHENTICATION STAGES</vt:lpstr>
      <vt:lpstr> DISADVANTAGES</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SECURITY SYSTEM USING IMAGE RECOGNITION</dc:title>
  <dc:creator>dell</dc:creator>
  <cp:lastModifiedBy>Windows User</cp:lastModifiedBy>
  <cp:revision>16</cp:revision>
  <dcterms:created xsi:type="dcterms:W3CDTF">2019-05-24T09:38:54Z</dcterms:created>
  <dcterms:modified xsi:type="dcterms:W3CDTF">2019-05-25T04:46:52Z</dcterms:modified>
</cp:coreProperties>
</file>