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60" r:id="rId2"/>
    <p:sldId id="257" r:id="rId3"/>
    <p:sldId id="265" r:id="rId4"/>
    <p:sldId id="261" r:id="rId5"/>
    <p:sldId id="262" r:id="rId6"/>
    <p:sldId id="263" r:id="rId7"/>
    <p:sldId id="259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2F1144D2-9E1E-4B39-9B0F-91C1EA905592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5F7027E-BCBA-404F-BA2D-537D20339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459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44D2-9E1E-4B39-9B0F-91C1EA905592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027E-BCBA-404F-BA2D-537D20339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09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44D2-9E1E-4B39-9B0F-91C1EA905592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027E-BCBA-404F-BA2D-537D20339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9624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44D2-9E1E-4B39-9B0F-91C1EA905592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027E-BCBA-404F-BA2D-537D20339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14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F1144D2-9E1E-4B39-9B0F-91C1EA905592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75F7027E-BCBA-404F-BA2D-537D20339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793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44D2-9E1E-4B39-9B0F-91C1EA905592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027E-BCBA-404F-BA2D-537D20339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5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44D2-9E1E-4B39-9B0F-91C1EA905592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027E-BCBA-404F-BA2D-537D20339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30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44D2-9E1E-4B39-9B0F-91C1EA905592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027E-BCBA-404F-BA2D-537D20339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02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44D2-9E1E-4B39-9B0F-91C1EA905592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027E-BCBA-404F-BA2D-537D20339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92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44D2-9E1E-4B39-9B0F-91C1EA905592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F7027E-BCBA-404F-BA2D-537D20339EE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224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F1144D2-9E1E-4B39-9B0F-91C1EA905592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F7027E-BCBA-404F-BA2D-537D20339EE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17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F1144D2-9E1E-4B39-9B0F-91C1EA905592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5F7027E-BCBA-404F-BA2D-537D20339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30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40BD8-1994-4926-AF29-2A184AD1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Twitter Topic Based Sentiment Analysis Using Deep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D47BB-FADB-4416-8274-624BC0AF3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                                 </a:t>
            </a:r>
            <a:r>
              <a:rPr lang="en-IN" sz="4400" dirty="0"/>
              <a:t>TEAM-3</a:t>
            </a:r>
          </a:p>
          <a:p>
            <a:pPr marL="0" indent="0">
              <a:buNone/>
            </a:pPr>
            <a:r>
              <a:rPr lang="en-IN" sz="2800" dirty="0"/>
              <a:t>                                                 Submitted By</a:t>
            </a:r>
          </a:p>
          <a:p>
            <a:pPr marL="0" indent="0">
              <a:buNone/>
            </a:pPr>
            <a:r>
              <a:rPr lang="en-IN" sz="2800" dirty="0"/>
              <a:t>                                                     	R.M.N. Preethi</a:t>
            </a:r>
          </a:p>
          <a:p>
            <a:pPr marL="0" indent="0">
              <a:buNone/>
            </a:pPr>
            <a:r>
              <a:rPr lang="en-IN" sz="2800" dirty="0"/>
              <a:t>                                                    	</a:t>
            </a:r>
            <a:r>
              <a:rPr lang="en-IN" sz="2800" dirty="0" err="1"/>
              <a:t>V.S.Vineela</a:t>
            </a:r>
            <a:r>
              <a:rPr lang="en-IN" sz="2800" dirty="0"/>
              <a:t> Reddy</a:t>
            </a:r>
          </a:p>
          <a:p>
            <a:pPr marL="0" indent="0">
              <a:buNone/>
            </a:pPr>
            <a:r>
              <a:rPr lang="en-IN" sz="2800" dirty="0"/>
              <a:t>                                                   	Md. Sheena</a:t>
            </a:r>
          </a:p>
          <a:p>
            <a:pPr marL="0" indent="0">
              <a:buNone/>
            </a:pPr>
            <a:r>
              <a:rPr lang="en-IN" sz="2800" dirty="0"/>
              <a:t>                                                    	P. Manisha</a:t>
            </a:r>
          </a:p>
          <a:p>
            <a:pPr marL="0" indent="0">
              <a:buNone/>
            </a:pPr>
            <a:r>
              <a:rPr lang="en-IN" sz="2800" dirty="0"/>
              <a:t>                                                    	V. Keerthi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423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8F93-7E1E-45A4-96F9-EF4600696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5925"/>
            <a:ext cx="7489056" cy="870012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Sentiment Analysis</a:t>
            </a:r>
            <a:br>
              <a:rPr lang="en-IN" sz="4000" dirty="0"/>
            </a:br>
            <a:endParaRPr lang="en-IN" sz="40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C71997D-A577-4FFE-AE82-7239A8C59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2773"/>
            <a:ext cx="10515601" cy="51668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Sentiment Analysis is a process of determining whether a piece of writing is positive ,negative or neutral.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It is also known as OPINION MINING.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5071DA-5D92-4136-943F-CE4403E52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421" y="2982898"/>
            <a:ext cx="6205121" cy="332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99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4D86A4-BEC8-48F7-B2BC-8F9D29DFC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421" y="200257"/>
            <a:ext cx="10515600" cy="1344459"/>
          </a:xfrm>
        </p:spPr>
        <p:txBody>
          <a:bodyPr>
            <a:normAutofit/>
          </a:bodyPr>
          <a:lstStyle/>
          <a:p>
            <a:r>
              <a:rPr lang="en-IN" sz="3600" b="1" dirty="0"/>
              <a:t>Twitter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3E2F6-222E-4D42-A51B-70C525C76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421" y="1544716"/>
            <a:ext cx="10368379" cy="46322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 is the best Application through which we can communicate with people all over the world</a:t>
            </a:r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A888AE-48F9-4F47-82D6-23E0AED43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97" y="2889175"/>
            <a:ext cx="5619565" cy="272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2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F83A-879B-4B92-B796-4F69DD5B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298" y="159799"/>
            <a:ext cx="10359502" cy="958787"/>
          </a:xfrm>
        </p:spPr>
        <p:txBody>
          <a:bodyPr/>
          <a:lstStyle/>
          <a:p>
            <a:r>
              <a:rPr lang="en-IN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660E3-7E1F-4249-9036-E48CB6B7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298" y="1296141"/>
            <a:ext cx="10359501" cy="52555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Deep Learning is a part broader family of Machine learning methods based on artificial neural networks.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Deep Learning is an AI function that initiates the working of human brain in processing data and creating patterns for use in decision making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FBC782-62AC-4BAF-A6BA-9C8B252C6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90" y="3657600"/>
            <a:ext cx="4998128" cy="271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05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32F761-2094-48C2-895A-62C00B745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44" y="648070"/>
            <a:ext cx="10377256" cy="57349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The  algorithm that we use to implement this use case are: </a:t>
            </a:r>
          </a:p>
          <a:p>
            <a:pPr marL="0" indent="0">
              <a:buNone/>
            </a:pPr>
            <a:r>
              <a:rPr lang="en-IN" sz="2800" dirty="0"/>
              <a:t>         1.NLP</a:t>
            </a:r>
          </a:p>
          <a:p>
            <a:pPr marL="0" indent="0">
              <a:buNone/>
            </a:pPr>
            <a:r>
              <a:rPr lang="en-IN" sz="2800" dirty="0"/>
              <a:t>         2.ANN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Some of the libraries are:</a:t>
            </a:r>
          </a:p>
          <a:p>
            <a:pPr marL="0" indent="0">
              <a:buNone/>
            </a:pPr>
            <a:r>
              <a:rPr lang="en-IN" sz="2800" dirty="0"/>
              <a:t>           1.Twitter</a:t>
            </a:r>
          </a:p>
          <a:p>
            <a:pPr marL="0" indent="0">
              <a:buNone/>
            </a:pPr>
            <a:r>
              <a:rPr lang="en-IN" sz="2800" dirty="0"/>
              <a:t>            2.JSON</a:t>
            </a:r>
          </a:p>
          <a:p>
            <a:pPr marL="0" indent="0">
              <a:buNone/>
            </a:pPr>
            <a:r>
              <a:rPr lang="en-IN" sz="2800" dirty="0"/>
              <a:t>            3.NLTK</a:t>
            </a:r>
          </a:p>
          <a:p>
            <a:pPr marL="0" indent="0">
              <a:buNone/>
            </a:pPr>
            <a:r>
              <a:rPr lang="en-IN" sz="2800" dirty="0"/>
              <a:t>            4.CSV</a:t>
            </a:r>
          </a:p>
          <a:p>
            <a:pPr marL="0" indent="0">
              <a:buNone/>
            </a:pPr>
            <a:r>
              <a:rPr lang="en-IN" sz="2800" dirty="0"/>
              <a:t>     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AC69E9-0874-4EA6-B58F-4FE358223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730" y="1420427"/>
            <a:ext cx="5601070" cy="452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5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525C-826F-41F2-A88A-67F64CA10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5107"/>
            <a:ext cx="10542974" cy="1335581"/>
          </a:xfrm>
        </p:spPr>
        <p:txBody>
          <a:bodyPr>
            <a:normAutofit fontScale="90000"/>
          </a:bodyPr>
          <a:lstStyle/>
          <a:p>
            <a:r>
              <a:rPr lang="en-IN" dirty="0"/>
              <a:t>These are the steps that we use to implement our project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42F162E-A957-4983-8132-03D8FDA1E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004" y="1825625"/>
            <a:ext cx="4292368" cy="4351338"/>
          </a:xfrm>
        </p:spPr>
      </p:pic>
    </p:spTree>
    <p:extLst>
      <p:ext uri="{BB962C8B-B14F-4D97-AF65-F5344CB8AC3E}">
        <p14:creationId xmlns:p14="http://schemas.microsoft.com/office/powerpoint/2010/main" val="41289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57DD-6195-4A5D-AF96-053A6012E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Outputs of the project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163495-14FE-4C00-973D-2A3C21D8A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7016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F386A0-7DBC-4F2C-BE1B-C6B382661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97" y="1825625"/>
            <a:ext cx="4938944" cy="48770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5A9ECB-6BF7-4770-8DF6-9DBCC10E6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369" y="1825625"/>
            <a:ext cx="5150527" cy="487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86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D36E-3C84-4A80-82E8-2D40A93ED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EC6A7-4E1B-475B-934D-3732BCDAC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032" y="1855433"/>
            <a:ext cx="10412767" cy="369311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Twitter sentiment analysis</a:t>
            </a:r>
            <a:r>
              <a:rPr lang="en-US" sz="2800" dirty="0"/>
              <a:t> comes under the category of text and opinion mining.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It comprises of steps like data collection, text pre-processing, sentiment detection, sentiment classification, training and testing the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Hence sentiment analysis has a very bright scope of development in future.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8060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FADE-B0FE-4100-A21E-F4585435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ECA531-144C-43DE-B3B6-B0A4C3D52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68" y="568171"/>
            <a:ext cx="10520038" cy="5584054"/>
          </a:xfrm>
        </p:spPr>
      </p:pic>
    </p:spTree>
    <p:extLst>
      <p:ext uri="{BB962C8B-B14F-4D97-AF65-F5344CB8AC3E}">
        <p14:creationId xmlns:p14="http://schemas.microsoft.com/office/powerpoint/2010/main" val="689780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327</TotalTime>
  <Words>166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Century Gothic</vt:lpstr>
      <vt:lpstr>Garamond</vt:lpstr>
      <vt:lpstr>Times New Roman</vt:lpstr>
      <vt:lpstr>Wingdings</vt:lpstr>
      <vt:lpstr>Savon</vt:lpstr>
      <vt:lpstr>Twitter Topic Based Sentiment Analysis Using Deep Learning</vt:lpstr>
      <vt:lpstr>Sentiment Analysis </vt:lpstr>
      <vt:lpstr>Twitter</vt:lpstr>
      <vt:lpstr>Deep Learning</vt:lpstr>
      <vt:lpstr>PowerPoint Presentation</vt:lpstr>
      <vt:lpstr>These are the steps that we use to implement our project</vt:lpstr>
      <vt:lpstr>Sample Outputs of the project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Topic Based Sentiment Analysis Using Deep Learning</dc:title>
  <dc:creator>preethi revu</dc:creator>
  <cp:lastModifiedBy>preethi revu</cp:lastModifiedBy>
  <cp:revision>23</cp:revision>
  <dcterms:created xsi:type="dcterms:W3CDTF">2019-05-24T07:08:59Z</dcterms:created>
  <dcterms:modified xsi:type="dcterms:W3CDTF">2019-05-24T14:56:28Z</dcterms:modified>
</cp:coreProperties>
</file>