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7A4-FD09-4DD8-B80F-9AFACBED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2060"/>
                </a:solidFill>
                <a:latin typeface="Book Antiqua" panose="02040602050305030304" pitchFamily="18" charset="0"/>
              </a:rPr>
              <a:t>Predicting The Readmission To Hospitals For Diabetic Patients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B44B1-B6F6-47F1-9F77-BFA1ECCB3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Book Antiqua" panose="02040602050305030304" pitchFamily="18" charset="0"/>
              </a:rPr>
              <a:t>TEAM-6</a:t>
            </a:r>
          </a:p>
        </p:txBody>
      </p:sp>
    </p:spTree>
    <p:extLst>
      <p:ext uri="{BB962C8B-B14F-4D97-AF65-F5344CB8AC3E}">
        <p14:creationId xmlns:p14="http://schemas.microsoft.com/office/powerpoint/2010/main" val="6457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2E68-94B6-496A-8520-A765CFD8B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THANK YOU</a:t>
            </a:r>
            <a:endParaRPr lang="en-IN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A80EB-EB10-4D4A-B6E3-DBC6E0C42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E20A-8118-4CF9-8EEF-A1F29C11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Book Antiqua" panose="02040602050305030304" pitchFamily="18" charset="0"/>
              </a:rPr>
              <a:t>Team Members :</a:t>
            </a:r>
            <a:endParaRPr lang="en-IN" b="1" u="sng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DE8C-FD3B-49CA-B51F-B3DB91C9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MOGILI VISHAL GOUD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PRUTHVINATH REDDY 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VARADA SAKETA YASASVI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EMERALD SAGAR KALI</a:t>
            </a:r>
            <a:endParaRPr lang="en-IN" sz="32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 descr="C:\Users\VISHAL\AppData\Local\Microsoft\Windows\INetCache\Content.MSO\2F992301.tmp">
            <a:extLst>
              <a:ext uri="{FF2B5EF4-FFF2-40B4-BE49-F238E27FC236}">
                <a16:creationId xmlns:a16="http://schemas.microsoft.com/office/drawing/2014/main" id="{74FF2A54-2B87-400D-A30E-A9B4CDE2E2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49" y="689202"/>
            <a:ext cx="140145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VISHAL\AppData\Local\Microsoft\Windows\INetCache\Content.MSO\F750A1E5.tmp">
            <a:extLst>
              <a:ext uri="{FF2B5EF4-FFF2-40B4-BE49-F238E27FC236}">
                <a16:creationId xmlns:a16="http://schemas.microsoft.com/office/drawing/2014/main" id="{7F865CEA-A2D1-4965-9541-AD2FFBC9DD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00" y="1013052"/>
            <a:ext cx="1805940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63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EE2-7568-4904-A6EB-533C4E61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Why predict diabetes readmission?</a:t>
            </a:r>
            <a:endParaRPr lang="en-IN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BC49-D4E3-4020-A468-B6522822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Hospital readmission is a high-priority health care quality measure and target for cost reduction.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predicting diabetes readmission we can reflect on the quality of health of various patients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Therefore if we can predict and reduce the 30-day readmissions patients with diabetes , we can greatly reduce healthcare costs while simultaneously improving care.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predicting the readmissions we can also determine if there is a need for a certain patient to be readmitted or not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63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966E-0E1B-48AE-965E-B24CBCD2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What we did in this project ?</a:t>
            </a:r>
            <a:endParaRPr lang="en-IN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A2FF-E0E3-4453-AB62-24174969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used artificial neural network classification for this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collected a dataset containing records of numerous patients and their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performed label encoding on various columns in the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were able to train the model to get an accuracy of 58% by using gradient boosting classifier with optimized hyperparameters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were able to create an application which would predict if a patient had to be readmitted within 30 days or there was no need for readmission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application is also able to insert the information of any new patient into the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33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CFAC-D4DE-4FCC-B3D7-5A5B691F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Book Antiqua" panose="02040602050305030304" pitchFamily="18" charset="0"/>
              </a:rPr>
              <a:t>Procedure and code:</a:t>
            </a:r>
            <a:endParaRPr lang="en-IN" b="1" u="sng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65DC-9EE2-437D-A873-A664208F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we imported various essential packages for this project such as pandas,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seaborn, matplotlib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we read the file diabetic_data.csv into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called df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then filled columns which contained a few missing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look at the IDs_mapping.csv we can see that 11,13,14,19,20,21 are related to death or hospice. Hence we removed these samples from predictive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we imported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LabelEncoder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sklearn.preprocessing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performed label encoding on various columns in the dataset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34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BE19-7896-4AD0-BD70-FC95F61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Book Antiqua" panose="02040602050305030304" pitchFamily="18" charset="0"/>
              </a:rPr>
              <a:t>Procedure and code (</a:t>
            </a:r>
            <a:r>
              <a:rPr lang="en-US" b="1" u="sng" dirty="0" err="1">
                <a:solidFill>
                  <a:srgbClr val="002060"/>
                </a:solidFill>
                <a:latin typeface="Book Antiqua" panose="02040602050305030304" pitchFamily="18" charset="0"/>
              </a:rPr>
              <a:t>cont</a:t>
            </a:r>
            <a:r>
              <a:rPr lang="en-US" b="1" u="sng" dirty="0">
                <a:solidFill>
                  <a:srgbClr val="002060"/>
                </a:solidFill>
                <a:latin typeface="Book Antiqua" panose="02040602050305030304" pitchFamily="18" charset="0"/>
              </a:rPr>
              <a:t>):</a:t>
            </a:r>
            <a:endParaRPr lang="en-IN" b="1" u="sng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8E72-5B62-49F2-B3E1-79555632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label encoding, we split the dataset into training set and testing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the imported Sequential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Dense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keras.models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keras.layers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add input , hidden and output layers.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used the activation function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and in the compiler we used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for loss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funtion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(as we are dealing with categorical values)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We have used the optimization algorithm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the classical stochastic gradient descent procedure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update network weights iterative based in training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Next we trained the model with epochs value as 100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that we stored the predictive model in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y_pred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0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AF16-1BA2-4255-BE20-1B70D60C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Book Antiqua" panose="02040602050305030304" pitchFamily="18" charset="0"/>
              </a:rPr>
              <a:t>Node-RED flowchart</a:t>
            </a:r>
            <a:endParaRPr lang="en-IN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B268C-6D30-41EE-BC74-20A47A8D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78" y="2103438"/>
            <a:ext cx="6990643" cy="3932237"/>
          </a:xfrm>
        </p:spPr>
      </p:pic>
    </p:spTree>
    <p:extLst>
      <p:ext uri="{BB962C8B-B14F-4D97-AF65-F5344CB8AC3E}">
        <p14:creationId xmlns:p14="http://schemas.microsoft.com/office/powerpoint/2010/main" val="411121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7D14-E74E-4FCA-B17E-24722620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Readmission predictor application</a:t>
            </a:r>
            <a:endParaRPr lang="en-IN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582E-FFB6-4B13-8718-AD57F7B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we need to mention the patient id and towards the right we get a prediction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whether the patient needs to be admitted with 30 days or not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6E218-5BC5-4613-B0CD-538ABA30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2797321"/>
            <a:ext cx="8639764" cy="37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6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5C53-C533-4ED7-AD4A-F1CE7915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Readmission predictor application (</a:t>
            </a:r>
            <a:r>
              <a:rPr lang="en-US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cont</a:t>
            </a:r>
            <a:r>
              <a:rPr lang="en-US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endParaRPr lang="en-IN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F5B7-8864-4D91-A257-3BF212F4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we can insert the records of any new patient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CAAF0-B6AC-4C88-9794-0D9AC1B4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8" y="2416028"/>
            <a:ext cx="7268694" cy="41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219</TotalTime>
  <Words>479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 Antiqua</vt:lpstr>
      <vt:lpstr>Calibri</vt:lpstr>
      <vt:lpstr>Century Gothic</vt:lpstr>
      <vt:lpstr>Garamond</vt:lpstr>
      <vt:lpstr>Wingdings</vt:lpstr>
      <vt:lpstr>Savon</vt:lpstr>
      <vt:lpstr>Predicting The Readmission To Hospitals For Diabetic Patients </vt:lpstr>
      <vt:lpstr>Team Members :</vt:lpstr>
      <vt:lpstr>Why predict diabetes readmission?</vt:lpstr>
      <vt:lpstr>What we did in this project ?</vt:lpstr>
      <vt:lpstr>Procedure and code:</vt:lpstr>
      <vt:lpstr>Procedure and code (cont):</vt:lpstr>
      <vt:lpstr>Node-RED flowchart</vt:lpstr>
      <vt:lpstr>Readmission predictor application</vt:lpstr>
      <vt:lpstr>Readmission predictor application (cont)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Readmission To Hospitals For Diabetic Patients</dc:title>
  <dc:creator>emerald sagar</dc:creator>
  <cp:lastModifiedBy>vishal mogili</cp:lastModifiedBy>
  <cp:revision>23</cp:revision>
  <dcterms:created xsi:type="dcterms:W3CDTF">2019-05-25T01:02:18Z</dcterms:created>
  <dcterms:modified xsi:type="dcterms:W3CDTF">2019-05-25T06:24:06Z</dcterms:modified>
</cp:coreProperties>
</file>