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3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4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51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69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56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283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389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0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8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4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43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7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91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4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88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67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8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F28BC1-EDDB-4B93-9EC9-AFA5CD01BA86}" type="datetimeFigureOut">
              <a:rPr lang="en-IN" smtClean="0"/>
              <a:t>24-05-2019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B51D8-2753-4383-8B85-215C9A31A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798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Object_dete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2EDF-4353-4D3D-AB73-0BBD41A1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Impact" panose="020B0806030902050204" pitchFamily="34" charset="0"/>
              </a:rPr>
              <a:t>                                </a:t>
            </a:r>
            <a:r>
              <a:rPr lang="en-IN" sz="6000" dirty="0">
                <a:latin typeface="Impact" panose="020B0806030902050204" pitchFamily="34" charset="0"/>
                <a:sym typeface="Wingdings" panose="05000000000000000000" pitchFamily="2" charset="2"/>
              </a:rPr>
              <a:t></a:t>
            </a:r>
            <a:r>
              <a:rPr lang="en-IN" dirty="0">
                <a:latin typeface="Impact" panose="020B0806030902050204" pitchFamily="34" charset="0"/>
              </a:rPr>
              <a:t> </a:t>
            </a:r>
            <a:r>
              <a:rPr lang="en-IN" sz="6000" dirty="0">
                <a:latin typeface="Impact" panose="020B0806030902050204" pitchFamily="34" charset="0"/>
              </a:rPr>
              <a:t>TEAM-7 </a:t>
            </a:r>
            <a:r>
              <a:rPr lang="en-IN" sz="6000" dirty="0">
                <a:latin typeface="Impact" panose="020B0806030902050204" pitchFamily="34" charset="0"/>
                <a:sym typeface="Wingdings" panose="05000000000000000000" pitchFamily="2" charset="2"/>
              </a:rPr>
              <a:t></a:t>
            </a:r>
            <a:endParaRPr lang="en-IN" sz="6000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D06D-8D0D-4A7B-8969-DDF27CA7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4000" dirty="0">
                <a:latin typeface="Bahnschrift SemiBold Condensed" panose="020B0502040204020203" pitchFamily="34" charset="0"/>
              </a:rPr>
              <a:t>K.DURGA MANASWINI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4000" dirty="0">
                <a:latin typeface="Bahnschrift SemiBold Condensed" panose="020B0502040204020203" pitchFamily="34" charset="0"/>
              </a:rPr>
              <a:t>P.SAI BHARGAVI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4000" dirty="0">
                <a:latin typeface="Bahnschrift SemiBold Condensed" panose="020B0502040204020203" pitchFamily="34" charset="0"/>
              </a:rPr>
              <a:t>M.SWATHI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4000" dirty="0">
                <a:latin typeface="Bahnschrift SemiBold Condensed" panose="020B0502040204020203" pitchFamily="34" charset="0"/>
              </a:rPr>
              <a:t>M.VINUTHNA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4000" dirty="0">
                <a:latin typeface="Bahnschrift SemiBold Condensed" panose="020B0502040204020203" pitchFamily="34" charset="0"/>
              </a:rPr>
              <a:t>B.MADHAVI …</a:t>
            </a:r>
            <a:r>
              <a:rPr lang="en-IN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64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E4BF-D398-4557-9B41-8CE980B2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/>
              <a:t>       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A4CE-9E30-4EC9-8367-7B8D6DCF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Bahnschrift SemiBold Condensed" panose="020B0502040204020203" pitchFamily="34" charset="0"/>
              </a:rPr>
              <a:t>Google photos can be considered as the best Real-time application as it automatically separates the pictures of different persons into different folders.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Bahnschrift SemiBold Condensed" panose="020B0502040204020203" pitchFamily="34" charset="0"/>
              </a:rPr>
              <a:t>Some other applications like Prime photos from Amazon and A+ gallery . </a:t>
            </a:r>
          </a:p>
          <a:p>
            <a:pPr marL="0" indent="0">
              <a:buNone/>
            </a:pPr>
            <a:r>
              <a:rPr lang="en-IN" sz="4400" dirty="0">
                <a:latin typeface="Bahnschrift SemiBold Condense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14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B6A8-71CC-4604-ACC2-2F05607F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</a:t>
            </a:r>
            <a:r>
              <a:rPr lang="en-IN" sz="6000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B65EF-149C-411A-858F-DFD29AA6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Bahnschrift SemiBold Condensed" panose="020B0502040204020203" pitchFamily="34" charset="0"/>
              </a:rPr>
              <a:t>So with the help of this Intelligent Album Creator we can easily separate huge data sets containing thousands of images into different folders.</a:t>
            </a:r>
          </a:p>
        </p:txBody>
      </p:sp>
    </p:spTree>
    <p:extLst>
      <p:ext uri="{BB962C8B-B14F-4D97-AF65-F5344CB8AC3E}">
        <p14:creationId xmlns:p14="http://schemas.microsoft.com/office/powerpoint/2010/main" val="1306357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F741-6779-4A03-9A6A-A270AAAB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2D42-62B8-4F85-9030-550D9687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>
                <a:latin typeface="Bahnschrift SemiBold Condensed" panose="020B0502040204020203" pitchFamily="34" charset="0"/>
              </a:rPr>
              <a:t>                    </a:t>
            </a:r>
          </a:p>
          <a:p>
            <a:pPr marL="0" indent="0">
              <a:buNone/>
            </a:pPr>
            <a:r>
              <a:rPr lang="en-IN" sz="6000" dirty="0">
                <a:latin typeface="Bahnschrift SemiBold Condensed" panose="020B0502040204020203" pitchFamily="34" charset="0"/>
              </a:rPr>
              <a:t>                      THANKYOU ! </a:t>
            </a:r>
            <a:r>
              <a:rPr lang="en-IN" sz="6000" dirty="0">
                <a:latin typeface="Bahnschrift SemiBold Condensed" panose="020B0502040204020203" pitchFamily="34" charset="0"/>
                <a:sym typeface="Wingdings" panose="05000000000000000000" pitchFamily="2" charset="2"/>
              </a:rPr>
              <a:t></a:t>
            </a:r>
            <a:endParaRPr lang="en-IN" sz="60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1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79A4-C322-455D-BEBA-0DFF0500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INTELLIGENT ALBUM CREATOR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0B4E1-1A45-44C7-9920-000BEB1FD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8" y="2159794"/>
            <a:ext cx="8534400" cy="3981450"/>
          </a:xfrm>
        </p:spPr>
      </p:pic>
    </p:spTree>
    <p:extLst>
      <p:ext uri="{BB962C8B-B14F-4D97-AF65-F5344CB8AC3E}">
        <p14:creationId xmlns:p14="http://schemas.microsoft.com/office/powerpoint/2010/main" val="341990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7EE8-CF27-42DF-97DC-D5BE63B7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1293-E665-4C98-B371-ECE4F6D1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7350"/>
            <a:ext cx="8946541" cy="4591049"/>
          </a:xfrm>
        </p:spPr>
        <p:txBody>
          <a:bodyPr>
            <a:normAutofit fontScale="85000" lnSpcReduction="20000"/>
          </a:bodyPr>
          <a:lstStyle/>
          <a:p>
            <a:pPr marL="1085850" lvl="1" indent="-6858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chemeClr val="tx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Generally after copying the images from camera or from some other devices sometimes we need to separate those photos accordingly.</a:t>
            </a:r>
          </a:p>
          <a:p>
            <a:pPr marL="1085850" lvl="1" indent="-6858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chemeClr val="tx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The “Intelligent Album Creator” helps us in separating those pics in one folder.</a:t>
            </a:r>
          </a:p>
          <a:p>
            <a:pPr marL="1085850" lvl="1" indent="-685800">
              <a:buFont typeface="Wingdings" panose="05000000000000000000" pitchFamily="2" charset="2"/>
              <a:buChar char="Ø"/>
            </a:pPr>
            <a:r>
              <a:rPr lang="en-IN" sz="4400" dirty="0">
                <a:solidFill>
                  <a:schemeClr val="tx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We can keep all pics in one folder ,also we can separate and save the pics of different persons in different folders.</a:t>
            </a:r>
          </a:p>
        </p:txBody>
      </p:sp>
    </p:spTree>
    <p:extLst>
      <p:ext uri="{BB962C8B-B14F-4D97-AF65-F5344CB8AC3E}">
        <p14:creationId xmlns:p14="http://schemas.microsoft.com/office/powerpoint/2010/main" val="1124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696A-0F48-4454-9AEE-72BC9F13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</a:t>
            </a:r>
            <a:r>
              <a:rPr lang="en-IN" b="1" dirty="0"/>
              <a:t>PROBLEM</a:t>
            </a:r>
            <a:r>
              <a:rPr lang="en-IN" dirty="0"/>
              <a:t> </a:t>
            </a:r>
            <a:r>
              <a:rPr lang="en-IN" b="1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7ED7-3746-41EA-91B2-3644400CD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Bahnschrift SemiBold Condensed" panose="020B0502040204020203" pitchFamily="34" charset="0"/>
              </a:rPr>
              <a:t>Intelligent Album Creator is built for speed and ease for use.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Bahnschrift SemiBold Condensed" panose="020B0502040204020203" pitchFamily="34" charset="0"/>
              </a:rPr>
              <a:t>The crucial step is to detect different faces 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Bahnschrift SemiBold Condensed" panose="020B0502040204020203" pitchFamily="34" charset="0"/>
              </a:rPr>
              <a:t>This project works on gathering pictures into our library using “Face Detection technique” and “Convolutional Neural Networks” algorithm .</a:t>
            </a:r>
            <a:endParaRPr lang="en-IN" sz="40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92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E4FC-7FC1-4369-BC48-73E9781D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Bahnschrift SemiBold Condensed" panose="020B0502040204020203" pitchFamily="34" charset="0"/>
              </a:rPr>
              <a:t>                    </a:t>
            </a:r>
            <a:r>
              <a:rPr lang="en-IN" sz="6000" dirty="0">
                <a:latin typeface="Bahnschrift SemiBold Condensed" panose="020B0502040204020203" pitchFamily="34" charset="0"/>
              </a:rPr>
              <a:t>What is </a:t>
            </a:r>
            <a:r>
              <a:rPr lang="en-IN" sz="6000" b="1" dirty="0">
                <a:latin typeface="Bahnschrift SemiBold Condensed" panose="020B0502040204020203" pitchFamily="34" charset="0"/>
              </a:rPr>
              <a:t>Face Detection !?</a:t>
            </a:r>
            <a:endParaRPr lang="en-IN" sz="6000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F4DC-45B6-4237-BF68-66902052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b="1" dirty="0">
                <a:latin typeface="Bahnschrift SemiBold Condensed" panose="020B0502040204020203" pitchFamily="34" charset="0"/>
              </a:rPr>
              <a:t>Face detection</a:t>
            </a:r>
            <a:r>
              <a:rPr lang="en-US" sz="4400" dirty="0">
                <a:latin typeface="Bahnschrift SemiBold Condensed" panose="020B0502040204020203" pitchFamily="34" charset="0"/>
              </a:rPr>
              <a:t> is a computer technology being used in a variety of applications that identifies human faces in digital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>
                <a:latin typeface="Bahnschrift SemiBold Condensed" panose="020B0502040204020203" pitchFamily="34" charset="0"/>
              </a:rPr>
              <a:t>This technique is a specific use case of </a:t>
            </a:r>
            <a:r>
              <a:rPr lang="en-US" sz="4400" dirty="0">
                <a:latin typeface="Bahnschrift SemiBold Condensed" panose="020B0502040204020203" pitchFamily="34" charset="0"/>
                <a:hlinkClick r:id="rId2"/>
              </a:rPr>
              <a:t>object detection technology</a:t>
            </a:r>
            <a:r>
              <a:rPr lang="en-US" sz="4400" dirty="0">
                <a:latin typeface="Bahnschrift SemiBold Condensed" panose="020B0502040204020203" pitchFamily="34" charset="0"/>
              </a:rPr>
              <a:t> that deals with detecting instances of semantic objects.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3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5E7D-EF35-4CE2-933F-04D7026F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6000" b="1" dirty="0"/>
              <a:t>     How it works!?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3B41-463B-4948-B02E-A03D3134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Bahnschrift SemiBold Condensed" panose="020B0502040204020203" pitchFamily="34" charset="0"/>
              </a:rPr>
              <a:t>It often begins by searching for human eyes.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Bahnschrift SemiBold Condensed" panose="020B0502040204020203" pitchFamily="34" charset="0"/>
              </a:rPr>
              <a:t>Once eyes are detected the algorithm then attempt  to detect Facial regions.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Bahnschrift SemiBold Condensed" panose="020B0502040204020203" pitchFamily="34" charset="0"/>
              </a:rPr>
              <a:t>This works by installing “OPENCV” to import ‘cv2’.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 err="1">
                <a:latin typeface="Bahnschrift SemiBold Condensed" panose="020B0502040204020203" pitchFamily="34" charset="0"/>
              </a:rPr>
              <a:t>Haar</a:t>
            </a:r>
            <a:r>
              <a:rPr lang="en-IN" sz="4400" dirty="0">
                <a:latin typeface="Bahnschrift SemiBold Condensed" panose="020B0502040204020203" pitchFamily="34" charset="0"/>
              </a:rPr>
              <a:t> cascade files like ‘</a:t>
            </a:r>
            <a:r>
              <a:rPr lang="en-IN" sz="4400" dirty="0" err="1">
                <a:latin typeface="Bahnschrift SemiBold Condensed" panose="020B0502040204020203" pitchFamily="34" charset="0"/>
              </a:rPr>
              <a:t>Face_cascade</a:t>
            </a:r>
            <a:r>
              <a:rPr lang="en-IN" sz="4400" dirty="0">
                <a:latin typeface="Bahnschrift SemiBold Condensed" panose="020B0502040204020203" pitchFamily="34" charset="0"/>
              </a:rPr>
              <a:t>’ , ’</a:t>
            </a:r>
            <a:r>
              <a:rPr lang="en-IN" sz="4400" dirty="0" err="1">
                <a:latin typeface="Bahnschrift SemiBold Condensed" panose="020B0502040204020203" pitchFamily="34" charset="0"/>
              </a:rPr>
              <a:t>Eye_cascade</a:t>
            </a:r>
            <a:r>
              <a:rPr lang="en-IN" sz="4400" dirty="0">
                <a:latin typeface="Bahnschrift SemiBold Condensed" panose="020B0502040204020203" pitchFamily="34" charset="0"/>
              </a:rPr>
              <a:t>’ are used to complete this algorithm.</a:t>
            </a:r>
          </a:p>
        </p:txBody>
      </p:sp>
    </p:spTree>
    <p:extLst>
      <p:ext uri="{BB962C8B-B14F-4D97-AF65-F5344CB8AC3E}">
        <p14:creationId xmlns:p14="http://schemas.microsoft.com/office/powerpoint/2010/main" val="246872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86DE-5262-43D2-AE29-5BA4E7CD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</a:t>
            </a:r>
            <a:r>
              <a:rPr lang="en-IN" sz="6000" b="1" dirty="0"/>
              <a:t>Role of CNN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D0AD-0CD7-4135-999D-0F542F43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4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2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4FEA-9E50-4355-B81A-0F6DCE29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>
                <a:latin typeface="Bahnschrift SemiBold SemiConden" panose="020B0502040204020203" pitchFamily="34" charset="0"/>
              </a:rPr>
              <a:t>                        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FDE8-DFB5-413B-BFB9-E5B026153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Bahnschrift SemiBold Condensed" panose="020B0502040204020203" pitchFamily="34" charset="0"/>
              </a:rPr>
              <a:t>‘Face Detection’ , ‘Convolutional Neural Networks ‘ and ‘Prediction ‘algorithms are to be applied to achieve our requirements.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Bahnschrift SemiBold Condensed" panose="020B0502040204020203" pitchFamily="34" charset="0"/>
              </a:rPr>
              <a:t>To implement these algorithms ‘</a:t>
            </a:r>
            <a:r>
              <a:rPr lang="en-IN" sz="4400" dirty="0" err="1">
                <a:latin typeface="Bahnschrift SemiBold Condensed" panose="020B0502040204020203" pitchFamily="34" charset="0"/>
              </a:rPr>
              <a:t>opencv</a:t>
            </a:r>
            <a:r>
              <a:rPr lang="en-IN" sz="4400" dirty="0">
                <a:latin typeface="Bahnschrift SemiBold Condensed" panose="020B0502040204020203" pitchFamily="34" charset="0"/>
              </a:rPr>
              <a:t>’ which comes with a lot of pre-trained classifiers is to be installed </a:t>
            </a:r>
            <a:r>
              <a:rPr lang="en-IN" sz="4400" dirty="0" err="1">
                <a:latin typeface="Bahnschrift SemiBold Condensed" panose="020B0502040204020203" pitchFamily="34" charset="0"/>
              </a:rPr>
              <a:t>inorder</a:t>
            </a:r>
            <a:r>
              <a:rPr lang="en-IN" sz="4400" dirty="0">
                <a:latin typeface="Bahnschrift SemiBold Condensed" panose="020B0502040204020203" pitchFamily="34" charset="0"/>
              </a:rPr>
              <a:t> to import ‘cv2’.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 err="1">
                <a:latin typeface="Bahnschrift SemiBold Condensed" panose="020B0502040204020203" pitchFamily="34" charset="0"/>
              </a:rPr>
              <a:t>Haar</a:t>
            </a:r>
            <a:r>
              <a:rPr lang="en-IN" sz="4400" dirty="0">
                <a:latin typeface="Bahnschrift SemiBold Condensed" panose="020B0502040204020203" pitchFamily="34" charset="0"/>
              </a:rPr>
              <a:t> cascade files are used in Face Detection Algorithm to take the dataset.</a:t>
            </a:r>
          </a:p>
        </p:txBody>
      </p:sp>
    </p:spTree>
    <p:extLst>
      <p:ext uri="{BB962C8B-B14F-4D97-AF65-F5344CB8AC3E}">
        <p14:creationId xmlns:p14="http://schemas.microsoft.com/office/powerpoint/2010/main" val="8285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E1CB-6FC8-472E-95F9-BA1A19029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F57A-2A25-420D-A935-61B33F96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Bahnschrift SemiBold Condensed" panose="020B0502040204020203" pitchFamily="34" charset="0"/>
              </a:rPr>
              <a:t>Then Training and Testing of dataset is done by using CNN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400" dirty="0">
                <a:latin typeface="Bahnschrift SemiBold Condensed" panose="020B0502040204020203" pitchFamily="34" charset="0"/>
              </a:rPr>
              <a:t>Prediction algorithm plays a role to predict the image  and shows that the given image is from so and so folder..</a:t>
            </a:r>
          </a:p>
        </p:txBody>
      </p:sp>
    </p:spTree>
    <p:extLst>
      <p:ext uri="{BB962C8B-B14F-4D97-AF65-F5344CB8AC3E}">
        <p14:creationId xmlns:p14="http://schemas.microsoft.com/office/powerpoint/2010/main" val="1972905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380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 SemiBold Condensed</vt:lpstr>
      <vt:lpstr>Bahnschrift SemiBold SemiConden</vt:lpstr>
      <vt:lpstr>Century Gothic</vt:lpstr>
      <vt:lpstr>Courier New</vt:lpstr>
      <vt:lpstr>Impact</vt:lpstr>
      <vt:lpstr>Wingdings</vt:lpstr>
      <vt:lpstr>Wingdings 3</vt:lpstr>
      <vt:lpstr>Ion</vt:lpstr>
      <vt:lpstr>                                 TEAM-7 </vt:lpstr>
      <vt:lpstr>     INTELLIGENT ALBUM CREATOR</vt:lpstr>
      <vt:lpstr>                 INTRODUCTION</vt:lpstr>
      <vt:lpstr>            PROBLEM STATEMENT</vt:lpstr>
      <vt:lpstr>                    What is Face Detection !?</vt:lpstr>
      <vt:lpstr>     How it works!?</vt:lpstr>
      <vt:lpstr>               Role of CNN</vt:lpstr>
      <vt:lpstr>                         WORKING</vt:lpstr>
      <vt:lpstr>.</vt:lpstr>
      <vt:lpstr>         APPLICATIONS</vt:lpstr>
      <vt:lpstr>                 CONCLUSION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ALBUM CREATOR</dc:title>
  <dc:creator>SWATHI MUPPIDI</dc:creator>
  <cp:lastModifiedBy>SWATHI MUPPIDI</cp:lastModifiedBy>
  <cp:revision>15</cp:revision>
  <dcterms:created xsi:type="dcterms:W3CDTF">2019-05-24T05:45:23Z</dcterms:created>
  <dcterms:modified xsi:type="dcterms:W3CDTF">2019-05-24T08:21:08Z</dcterms:modified>
</cp:coreProperties>
</file>