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2215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11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6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57164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7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9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467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844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79EAEC-F4C2-4D0F-8D4A-7492DAA2D5C4}" type="datetimeFigureOut">
              <a:rPr lang="en-IN" smtClean="0"/>
              <a:t>25-05-2019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2A8C26-D33D-4251-BD3D-EABE3AFA9A4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68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2688-397E-457C-95FB-8C9D9B194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EMPLOYEE ATTRITION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5740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DF49-0405-46CE-9272-B2D7F657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872162"/>
          </a:xfrm>
        </p:spPr>
        <p:txBody>
          <a:bodyPr>
            <a:normAutofit/>
          </a:bodyPr>
          <a:lstStyle/>
          <a:p>
            <a:r>
              <a:rPr lang="en-US" sz="3200" b="1" dirty="0"/>
              <a:t>Employee Attrition:</a:t>
            </a:r>
            <a:r>
              <a:rPr lang="en-US" sz="3200" dirty="0"/>
              <a:t> </a:t>
            </a:r>
            <a:endParaRPr lang="en-US" sz="3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i</a:t>
            </a:r>
            <a:r>
              <a:rPr lang="en-US" sz="2400" dirty="0" smtClean="0"/>
              <a:t>s </a:t>
            </a:r>
            <a:r>
              <a:rPr lang="en-US" sz="2400" dirty="0"/>
              <a:t>the reduction of staff by voluntary or involuntary reasons.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u="sng" dirty="0" smtClean="0"/>
              <a:t>FACTORS</a:t>
            </a:r>
            <a:endParaRPr lang="en-US" sz="2400" u="sng" dirty="0"/>
          </a:p>
          <a:p>
            <a:r>
              <a:rPr lang="en-US" sz="2400" dirty="0" smtClean="0"/>
              <a:t>Work </a:t>
            </a:r>
            <a:r>
              <a:rPr lang="en-US" sz="2400" dirty="0"/>
              <a:t>Time</a:t>
            </a:r>
          </a:p>
          <a:p>
            <a:r>
              <a:rPr lang="en-US" sz="2400" dirty="0"/>
              <a:t>Repetitive Nature of Work</a:t>
            </a:r>
          </a:p>
          <a:p>
            <a:r>
              <a:rPr lang="en-US" sz="2400" dirty="0"/>
              <a:t>Work Load</a:t>
            </a:r>
          </a:p>
          <a:p>
            <a:r>
              <a:rPr lang="en-US" sz="2400" dirty="0"/>
              <a:t>Long working Hrs.</a:t>
            </a:r>
          </a:p>
          <a:p>
            <a:r>
              <a:rPr lang="en-US" sz="2400" dirty="0"/>
              <a:t>Health issues</a:t>
            </a:r>
          </a:p>
          <a:p>
            <a:r>
              <a:rPr lang="en-US" sz="2400" dirty="0"/>
              <a:t>Contract and more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1C39-0A17-4A75-8EE1-F2DE704D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/>
              <a:t>Employee Attrition </a:t>
            </a:r>
            <a:r>
              <a:rPr lang="en-IN" sz="4800" b="1" dirty="0" smtClean="0"/>
              <a:t>Prediction</a:t>
            </a:r>
          </a:p>
          <a:p>
            <a:pPr marL="0" indent="0">
              <a:buNone/>
            </a:pPr>
            <a:endParaRPr lang="en-IN" sz="3200" b="1" dirty="0"/>
          </a:p>
          <a:p>
            <a:r>
              <a:rPr lang="en-US" sz="2800" dirty="0"/>
              <a:t>A systematic analysis of the same will definitely throw light on unforeseen factors enabling you to predict attrition.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model created for employee attrition prediction is done using ANN .</a:t>
            </a:r>
            <a:endParaRPr lang="en-IN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22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 : Artificial Neural Networks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computing system made up of a number of simple, highly interconnected processing elements, which process information 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49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Typical AN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7" y="930275"/>
            <a:ext cx="56102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08" y="2893422"/>
            <a:ext cx="9601200" cy="1129937"/>
          </a:xfrm>
        </p:spPr>
        <p:txBody>
          <a:bodyPr/>
          <a:lstStyle/>
          <a:p>
            <a:r>
              <a:rPr lang="en-US" dirty="0" smtClean="0"/>
              <a:t>                 ABOUT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7" y="0"/>
            <a:ext cx="5410926" cy="304364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35" y="3043645"/>
            <a:ext cx="7186465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A286-07A8-4D63-A570-6FA7DC02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125"/>
            <a:ext cx="10515600" cy="593883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4000" dirty="0"/>
          </a:p>
          <a:p>
            <a:pPr marL="0" indent="0" algn="ctr">
              <a:buNone/>
            </a:pPr>
            <a:r>
              <a:rPr lang="en-IN" sz="4800" b="1" dirty="0">
                <a:latin typeface="Bahnschrift SemiBold SemiConden" panose="020B0502040204020203" pitchFamily="34" charset="0"/>
              </a:rPr>
              <a:t>THANK YOU </a:t>
            </a:r>
          </a:p>
          <a:p>
            <a:pPr marL="0" indent="0" algn="ctr">
              <a:buNone/>
            </a:pPr>
            <a:endParaRPr lang="en-IN" sz="4800" b="1" dirty="0"/>
          </a:p>
          <a:p>
            <a:pPr marL="0" indent="0" algn="ctr">
              <a:buNone/>
            </a:pPr>
            <a:endParaRPr lang="en-IN" sz="4800" b="1" dirty="0"/>
          </a:p>
          <a:p>
            <a:pPr marL="0" indent="0" algn="ctr">
              <a:buNone/>
            </a:pPr>
            <a:r>
              <a:rPr lang="en-IN" b="1" u="sng" dirty="0"/>
              <a:t>                                                                                                                 TEAM -8</a:t>
            </a:r>
          </a:p>
          <a:p>
            <a:pPr marL="0" indent="0" algn="ctr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Anjana</a:t>
            </a:r>
          </a:p>
          <a:p>
            <a:pPr marL="0" indent="0" algn="ctr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Asmita</a:t>
            </a:r>
          </a:p>
          <a:p>
            <a:pPr marL="0" indent="0" algn="ctr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Kireet</a:t>
            </a:r>
          </a:p>
          <a:p>
            <a:pPr marL="0" indent="0" algn="ctr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Prathyush</a:t>
            </a:r>
          </a:p>
          <a:p>
            <a:pPr marL="0" indent="0" algn="ctr">
              <a:buNone/>
            </a:pPr>
            <a:r>
              <a: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Saketh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11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188</TotalTime>
  <Words>84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Light Condensed</vt:lpstr>
      <vt:lpstr>Bahnschrift SemiBold SemiConden</vt:lpstr>
      <vt:lpstr>Franklin Gothic Book</vt:lpstr>
      <vt:lpstr>Crop</vt:lpstr>
      <vt:lpstr>EMPLOYEE ATTRITION PREDICTION</vt:lpstr>
      <vt:lpstr>PowerPoint Presentation</vt:lpstr>
      <vt:lpstr>PowerPoint Presentation</vt:lpstr>
      <vt:lpstr>ANN : Artificial Neural Networks </vt:lpstr>
      <vt:lpstr>PowerPoint Presentation</vt:lpstr>
      <vt:lpstr>                 ABOUT THE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</dc:title>
  <dc:creator>Sridhar Duggirala</dc:creator>
  <cp:lastModifiedBy>anjana devarakonda</cp:lastModifiedBy>
  <cp:revision>13</cp:revision>
  <dcterms:created xsi:type="dcterms:W3CDTF">2019-05-24T10:57:21Z</dcterms:created>
  <dcterms:modified xsi:type="dcterms:W3CDTF">2019-05-25T07:04:33Z</dcterms:modified>
</cp:coreProperties>
</file>