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62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INTRODUCTION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PREPROCESSING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GENERATION OF PREDICTED OUTPUT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FlipVert="0" custScaleX="48952" custScaleY="26906" custLinFactNeighborX="27063" custLinFactNeighborY="-49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3000" r="-303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ScaleY="92272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FlipVert="0" custFlipHor="0" custScaleX="76574" custScaleY="41411" custLinFactX="500000" custLinFactY="100000" custLinFactNeighborX="532113" custLinFactNeighborY="129627"/>
      <dgm:spPr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4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0590" custScaleY="94018" custLinFactNeighborX="45622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7000" r="-237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-2292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 USER INTERFACE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 CONCLUSIONS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2" custLinFactNeighborY="-72304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2" custFlipVert="1" custScaleX="5906" custScaleY="57191" custLinFactX="500000" custLinFactY="273128" custLinFactNeighborX="520655" custLinFactNeighborY="300000"/>
      <dgm:spPr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2" custLinFactNeighborY="-50467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2" custLinFactNeighborY="-32086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2" custScaleX="75132" custScaleY="75132" custLinFactX="600000" custLinFactNeighborX="623378" custLinFactNeighborY="-336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000" r="-135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2" custLinFactNeighborY="-31637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331"/>
          <a:ext cx="5607050" cy="774774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458456" y="309127"/>
          <a:ext cx="208597" cy="1146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3000" r="-30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894864" y="331"/>
          <a:ext cx="4712185" cy="77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97" tIns="81997" rIns="81997" bIns="819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INTRODUCTION</a:t>
          </a:r>
        </a:p>
      </dsp:txBody>
      <dsp:txXfrm>
        <a:off x="894864" y="331"/>
        <a:ext cx="4712185" cy="774774"/>
      </dsp:txXfrm>
    </dsp:sp>
    <dsp:sp modelId="{79919C57-A32A-40F6-B106-B4E0CE644E4C}">
      <dsp:nvSpPr>
        <dsp:cNvPr id="0" name=""/>
        <dsp:cNvSpPr/>
      </dsp:nvSpPr>
      <dsp:spPr>
        <a:xfrm>
          <a:off x="0" y="998736"/>
          <a:ext cx="5607050" cy="71489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682383" y="2246455"/>
          <a:ext cx="326301" cy="1764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894864" y="968799"/>
          <a:ext cx="4712185" cy="77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97" tIns="81997" rIns="81997" bIns="819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PREPROCESSING</a:t>
          </a:r>
        </a:p>
      </dsp:txBody>
      <dsp:txXfrm>
        <a:off x="894864" y="968799"/>
        <a:ext cx="4712185" cy="774774"/>
      </dsp:txXfrm>
    </dsp:sp>
    <dsp:sp modelId="{436A8B1C-2D30-44BB-9150-7099503C8960}">
      <dsp:nvSpPr>
        <dsp:cNvPr id="0" name=""/>
        <dsp:cNvSpPr/>
      </dsp:nvSpPr>
      <dsp:spPr>
        <a:xfrm>
          <a:off x="0" y="1937598"/>
          <a:ext cx="5607050" cy="774774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12744" y="2124337"/>
          <a:ext cx="258189" cy="4006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7000" r="-23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894864" y="1919509"/>
          <a:ext cx="4712185" cy="77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97" tIns="81997" rIns="81997" bIns="819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GENERATION OF PREDICTED OUTPUT</a:t>
          </a:r>
        </a:p>
      </dsp:txBody>
      <dsp:txXfrm>
        <a:off x="894864" y="1919509"/>
        <a:ext cx="4712185" cy="774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713764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 flipV="1">
          <a:off x="4407394" y="2154699"/>
          <a:ext cx="23185" cy="2245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824397" y="26406"/>
          <a:ext cx="4782652" cy="713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40" tIns="75540" rIns="75540" bIns="75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 USER INTERFACE</a:t>
          </a:r>
        </a:p>
      </dsp:txBody>
      <dsp:txXfrm>
        <a:off x="824397" y="26406"/>
        <a:ext cx="4782652" cy="713764"/>
      </dsp:txXfrm>
    </dsp:sp>
    <dsp:sp modelId="{79919C57-A32A-40F6-B106-B4E0CE644E4C}">
      <dsp:nvSpPr>
        <dsp:cNvPr id="0" name=""/>
        <dsp:cNvSpPr/>
      </dsp:nvSpPr>
      <dsp:spPr>
        <a:xfrm>
          <a:off x="0" y="1049809"/>
          <a:ext cx="5607050" cy="713764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067344" y="1356179"/>
          <a:ext cx="294945" cy="294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000" r="-13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824397" y="1053013"/>
          <a:ext cx="4782652" cy="713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40" tIns="75540" rIns="75540" bIns="75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 CONCLUSIONS</a:t>
          </a:r>
        </a:p>
      </dsp:txBody>
      <dsp:txXfrm>
        <a:off x="824397" y="1053013"/>
        <a:ext cx="4782652" cy="713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6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2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0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7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0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96392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COMPANY </a:t>
            </a:r>
            <a:r>
              <a:rPr lang="en-US" sz="3000" dirty="0" err="1">
                <a:solidFill>
                  <a:schemeClr val="tx1"/>
                </a:solidFill>
              </a:rPr>
              <a:t>TuRNOVER</a:t>
            </a:r>
            <a:r>
              <a:rPr lang="en-US" sz="3000" dirty="0">
                <a:solidFill>
                  <a:schemeClr val="tx1"/>
                </a:solidFill>
              </a:rPr>
              <a:t>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21349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Team Members: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M. </a:t>
            </a:r>
            <a:r>
              <a:rPr lang="en-US" sz="1800" dirty="0" err="1">
                <a:solidFill>
                  <a:schemeClr val="tx1"/>
                </a:solidFill>
              </a:rPr>
              <a:t>Issac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Md. </a:t>
            </a:r>
            <a:r>
              <a:rPr lang="en-US" sz="1800" dirty="0" err="1">
                <a:solidFill>
                  <a:schemeClr val="tx1"/>
                </a:solidFill>
              </a:rPr>
              <a:t>Yaser</a:t>
            </a:r>
            <a:r>
              <a:rPr lang="en-US" sz="1800" dirty="0">
                <a:solidFill>
                  <a:schemeClr val="tx1"/>
                </a:solidFill>
              </a:rPr>
              <a:t> Ali Tariq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Akhilesh C.M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Y. Uday Sai </a:t>
            </a:r>
            <a:r>
              <a:rPr lang="en-US" sz="1800" dirty="0" err="1">
                <a:solidFill>
                  <a:schemeClr val="tx1"/>
                </a:solidFill>
              </a:rPr>
              <a:t>Simha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0354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822013"/>
              </p:ext>
            </p:extLst>
          </p:nvPr>
        </p:nvGraphicFramePr>
        <p:xfrm>
          <a:off x="5752915" y="716627"/>
          <a:ext cx="5607050" cy="271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Content Placeholder 2" descr="Icon Bullets">
            <a:extLst>
              <a:ext uri="{FF2B5EF4-FFF2-40B4-BE49-F238E27FC236}">
                <a16:creationId xmlns:a16="http://schemas.microsoft.com/office/drawing/2014/main" id="{7D7761E1-57A7-48FD-9E33-696185648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692961"/>
              </p:ext>
            </p:extLst>
          </p:nvPr>
        </p:nvGraphicFramePr>
        <p:xfrm>
          <a:off x="5752915" y="3639846"/>
          <a:ext cx="5607050" cy="2379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76" y="2008620"/>
            <a:ext cx="3600059" cy="1420380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5AB87-FF8D-424F-8FF7-EA570B296307}"/>
              </a:ext>
            </a:extLst>
          </p:cNvPr>
          <p:cNvSpPr txBox="1"/>
          <p:nvPr/>
        </p:nvSpPr>
        <p:spPr>
          <a:xfrm>
            <a:off x="4818888" y="969264"/>
            <a:ext cx="7427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 computer science, artificial intelligence (AI), sometimes called machine intelligence, is intelligence demonstrated by machines, in contrast to the natural intelligence displayed by humans and animals.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AI can learn through data, teach itself, respond in real time, achieves accuracy, organise data to get most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can be achieved by training the neural networks. It can be done using a programming language called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Python is an object-oriented, high-level programming language with integrated dynamic semantics primarily for web and app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325EC-0C05-49B9-AEC5-A8FA1D23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280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681103"/>
            <a:ext cx="3600059" cy="1420380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4C2A-076D-43FC-A952-4EF875726D83}"/>
              </a:ext>
            </a:extLst>
          </p:cNvPr>
          <p:cNvSpPr txBox="1"/>
          <p:nvPr/>
        </p:nvSpPr>
        <p:spPr>
          <a:xfrm>
            <a:off x="4818888" y="969264"/>
            <a:ext cx="7427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Linear regression is a linear model wherein a model that assumes a linear relationship between the input variables (x) and the single output variable (y).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Here the y can be calculated from a linear combination of the input variables (x). When there is a single input regression.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When there are multiple input variables, the procedure is referred as multiple 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linear regression variable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(x), the method is called a simple linear.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 is useful in financial portfolio predictions and salary forecasting.</a:t>
            </a:r>
          </a:p>
        </p:txBody>
      </p:sp>
    </p:spTree>
    <p:extLst>
      <p:ext uri="{BB962C8B-B14F-4D97-AF65-F5344CB8AC3E}">
        <p14:creationId xmlns:p14="http://schemas.microsoft.com/office/powerpoint/2010/main" val="28935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325EC-0C05-49B9-AEC5-A8FA1D23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280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553086"/>
            <a:ext cx="3635926" cy="151599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preprocessing and   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4C2A-076D-43FC-A952-4EF875726D83}"/>
              </a:ext>
            </a:extLst>
          </p:cNvPr>
          <p:cNvSpPr txBox="1"/>
          <p:nvPr/>
        </p:nvSpPr>
        <p:spPr>
          <a:xfrm>
            <a:off x="4764025" y="512064"/>
            <a:ext cx="7427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methods used in this model are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Data Collection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Data Selection</a:t>
            </a:r>
          </a:p>
          <a:p>
            <a:pPr lvl="0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    Constructing ANN</a:t>
            </a:r>
          </a:p>
          <a:p>
            <a:pPr lvl="0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    Training the Neural Network </a:t>
            </a:r>
          </a:p>
          <a:p>
            <a:pPr marL="342900" lvl="0" indent="-342900">
              <a:buAutoNum type="arabicPeriod" startAt="5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Building a UI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Collection is a method where data is searched and collected from various sites and suitable is selected for the project.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Selection is a method where the unwanted parameters in a dataset are not considered and only those parameters which are useful are considered.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Constructing a ANN is a method where a artificial neural network is built which is further used to make predictions based on the dataset.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ANN is 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computing system made up of a number of simple, highly interconnected processing elements, which process information by their dynamic state response to external inputs.</a:t>
            </a:r>
          </a:p>
        </p:txBody>
      </p:sp>
    </p:spTree>
    <p:extLst>
      <p:ext uri="{BB962C8B-B14F-4D97-AF65-F5344CB8AC3E}">
        <p14:creationId xmlns:p14="http://schemas.microsoft.com/office/powerpoint/2010/main" val="330265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325EC-0C05-49B9-AEC5-A8FA1D23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280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553086"/>
            <a:ext cx="3635926" cy="151599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4C2A-076D-43FC-A952-4EF875726D83}"/>
              </a:ext>
            </a:extLst>
          </p:cNvPr>
          <p:cNvSpPr txBox="1"/>
          <p:nvPr/>
        </p:nvSpPr>
        <p:spPr>
          <a:xfrm>
            <a:off x="4826169" y="1790448"/>
            <a:ext cx="7427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 Interface is built, so that the clients can use the model at ease, without the backend program being exposed, and can predict their companies turnover.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 Interface is designed using node-red and IBM Watson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desired inputs and outputs can be placed according to the requirement of the client.</a:t>
            </a:r>
          </a:p>
        </p:txBody>
      </p:sp>
    </p:spTree>
    <p:extLst>
      <p:ext uri="{BB962C8B-B14F-4D97-AF65-F5344CB8AC3E}">
        <p14:creationId xmlns:p14="http://schemas.microsoft.com/office/powerpoint/2010/main" val="9233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AF4580-F87F-40B3-803A-4662C43D9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9758" cy="1082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309" y="141320"/>
            <a:ext cx="5464370" cy="728692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UI </a:t>
            </a:r>
            <a:r>
              <a:rPr lang="en-US" dirty="0" err="1">
                <a:solidFill>
                  <a:srgbClr val="FFFFFF"/>
                </a:solidFill>
              </a:rPr>
              <a:t>AFter</a:t>
            </a:r>
            <a:r>
              <a:rPr lang="en-US" dirty="0">
                <a:solidFill>
                  <a:srgbClr val="FFFFFF"/>
                </a:solidFill>
              </a:rPr>
              <a:t>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1C363-BD90-41BB-BE65-37EEFD64A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2074"/>
            <a:ext cx="12192000" cy="57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8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325EC-0C05-49B9-AEC5-A8FA1D23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280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553086"/>
            <a:ext cx="3635926" cy="151599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FE7EB-68AE-4D87-983D-3F03565DDB8B}"/>
              </a:ext>
            </a:extLst>
          </p:cNvPr>
          <p:cNvSpPr txBox="1"/>
          <p:nvPr/>
        </p:nvSpPr>
        <p:spPr>
          <a:xfrm>
            <a:off x="4826169" y="1790448"/>
            <a:ext cx="742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8B019-3242-45FE-ADA5-4F53F73BFE4F}"/>
              </a:ext>
            </a:extLst>
          </p:cNvPr>
          <p:cNvSpPr txBox="1"/>
          <p:nvPr/>
        </p:nvSpPr>
        <p:spPr>
          <a:xfrm>
            <a:off x="4826169" y="1790448"/>
            <a:ext cx="742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model helps and facilitates many companies to predict their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4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6" y="284150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25244_Financial Parcel Design_SL_V1.potx" id="{C1A44E9F-7B48-4BF6-B9FA-03C40C8CCF3E}" vid="{D3B7E08E-37E7-4CC0-9486-696D3357B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www.w3.org/XML/1998/namespace"/>
    <ds:schemaRef ds:uri="http://purl.org/dc/dcmitype/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CB528-992D-4AA0-82C6-9D6AF2EED6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Parcel design</Template>
  <TotalTime>0</TotalTime>
  <Words>352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COMPANY TuRNOVER PREDICTOR</vt:lpstr>
      <vt:lpstr>CONTENTS</vt:lpstr>
      <vt:lpstr>iNTRODUCTION</vt:lpstr>
      <vt:lpstr>REGRESSION</vt:lpstr>
      <vt:lpstr>Data preprocessing and    prediction</vt:lpstr>
      <vt:lpstr>User interface</vt:lpstr>
      <vt:lpstr>UI AFter deployment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2019-05-25T00:21:32Z</dcterms:created>
  <dcterms:modified xsi:type="dcterms:W3CDTF">2019-05-25T05:23:30Z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