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91" d="100"/>
          <a:sy n="91" d="100"/>
        </p:scale>
        <p:origin x="39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6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69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5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49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5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50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8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9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53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7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3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2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3C0618-056B-449D-AFC5-07482D863569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DC182E-0C3D-4A46-A55F-C1E48E047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Bahnschrift Condensed" panose="020B0502040204020203" pitchFamily="34" charset="0"/>
              </a:rPr>
              <a:t>Nutrition Analysis using Image Classification</a:t>
            </a:r>
            <a:endParaRPr lang="en-IN" sz="4000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0" y="5173362"/>
            <a:ext cx="3517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   </a:t>
            </a:r>
            <a:r>
              <a:rPr lang="en-GB" dirty="0" err="1" smtClean="0"/>
              <a:t>Rampalli</a:t>
            </a:r>
            <a:r>
              <a:rPr lang="en-GB" dirty="0" smtClean="0"/>
              <a:t> </a:t>
            </a:r>
            <a:r>
              <a:rPr lang="en-GB" dirty="0" err="1" smtClean="0"/>
              <a:t>Vivek</a:t>
            </a:r>
            <a:endParaRPr lang="en-GB" dirty="0" smtClean="0"/>
          </a:p>
          <a:p>
            <a:r>
              <a:rPr lang="en-GB" dirty="0" smtClean="0"/>
              <a:t>       </a:t>
            </a:r>
            <a:r>
              <a:rPr lang="en-GB" dirty="0" err="1" smtClean="0"/>
              <a:t>PavanTeja</a:t>
            </a:r>
            <a:r>
              <a:rPr lang="en-GB" dirty="0" smtClean="0"/>
              <a:t> </a:t>
            </a:r>
            <a:r>
              <a:rPr lang="en-GB" dirty="0" err="1" smtClean="0"/>
              <a:t>Varre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</a:t>
            </a:r>
            <a:r>
              <a:rPr lang="en-GB" dirty="0" err="1" smtClean="0"/>
              <a:t>Anushk</a:t>
            </a:r>
            <a:r>
              <a:rPr lang="en-GB" dirty="0" err="1" smtClean="0"/>
              <a:t>a</a:t>
            </a:r>
            <a:r>
              <a:rPr lang="en-GB" dirty="0" smtClean="0"/>
              <a:t> Pradeep</a:t>
            </a:r>
          </a:p>
          <a:p>
            <a:r>
              <a:rPr lang="en-GB" dirty="0" smtClean="0"/>
              <a:t>       </a:t>
            </a:r>
            <a:r>
              <a:rPr lang="en-GB" dirty="0" err="1" smtClean="0"/>
              <a:t>Srinija</a:t>
            </a:r>
            <a:r>
              <a:rPr lang="en-GB" dirty="0" smtClean="0"/>
              <a:t> </a:t>
            </a:r>
            <a:r>
              <a:rPr lang="en-GB" dirty="0" err="1" smtClean="0"/>
              <a:t>Ketavarapu</a:t>
            </a:r>
            <a:endParaRPr lang="en-GB" dirty="0" smtClean="0"/>
          </a:p>
          <a:p>
            <a:r>
              <a:rPr lang="en-GB" dirty="0" smtClean="0"/>
              <a:t>       </a:t>
            </a:r>
            <a:r>
              <a:rPr lang="en-GB" dirty="0" err="1" smtClean="0"/>
              <a:t>Nishachandran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4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Introduction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32238" y="360203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Basic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Working of the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Basic Construction idea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5" y="2718487"/>
            <a:ext cx="10931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Bahnschrift" panose="020B0502040204020203" pitchFamily="34" charset="0"/>
              </a:rPr>
              <a:t>Objectives of Research</a:t>
            </a:r>
            <a:endParaRPr lang="en-IN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44805" y="15422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latin typeface="Bahnschrift" panose="020B0502040204020203" pitchFamily="34" charset="0"/>
              </a:rPr>
              <a:t>Data Modelling</a:t>
            </a:r>
            <a:endParaRPr lang="en-IN" sz="4000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665" y="1678074"/>
            <a:ext cx="11112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CNN-Training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Prediction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GUI creation using </a:t>
            </a:r>
            <a:r>
              <a:rPr lang="en-GB" dirty="0" err="1" smtClean="0"/>
              <a:t>Tk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24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846" y="141073"/>
            <a:ext cx="1366451" cy="1413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18" y="141073"/>
            <a:ext cx="1276041" cy="1413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180" y="141073"/>
            <a:ext cx="2013314" cy="1453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02" y="141073"/>
            <a:ext cx="2120189" cy="1413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4" y="166187"/>
            <a:ext cx="1853763" cy="14282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6162" y="1820562"/>
            <a:ext cx="196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Chestnut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126902" y="1820562"/>
            <a:ext cx="212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Kohlrabi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26674" y="1810953"/>
            <a:ext cx="13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Banana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184218" y="1810953"/>
            <a:ext cx="137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Cactus Fruit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752282" y="1853514"/>
            <a:ext cx="2013314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2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4994" y="2718486"/>
            <a:ext cx="864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Conclusion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55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1254" y="2504303"/>
            <a:ext cx="7933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7848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54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Bahnschrift Condensed</vt:lpstr>
      <vt:lpstr>Century Gothic</vt:lpstr>
      <vt:lpstr>Wingdings 3</vt:lpstr>
      <vt:lpstr>Slice</vt:lpstr>
      <vt:lpstr>Nutrition Analysis using Image Classification</vt:lpstr>
      <vt:lpstr>Introduction</vt:lpstr>
      <vt:lpstr>PowerPoint Presentation</vt:lpstr>
      <vt:lpstr>Data Modelling</vt:lpstr>
      <vt:lpstr>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Analysis using Image Classification</dc:title>
  <dc:creator>VIVEK RAMPALLI</dc:creator>
  <cp:lastModifiedBy>VIVEK RAMPALLI</cp:lastModifiedBy>
  <cp:revision>5</cp:revision>
  <dcterms:created xsi:type="dcterms:W3CDTF">2019-05-25T04:14:22Z</dcterms:created>
  <dcterms:modified xsi:type="dcterms:W3CDTF">2019-05-25T05:00:59Z</dcterms:modified>
</cp:coreProperties>
</file>