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notesMasterIdLst>
    <p:notesMasterId r:id="rId9"/>
  </p:notes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4CBA0D94-75D2-4E54-BFB2-58474F8D1F79}">
          <p14:sldIdLst>
            <p14:sldId id="256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1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F3C37-0D94-46B4-AA53-78DA3099A227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2FD4F-DD05-4969-963F-D1A462919E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591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597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877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878089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977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695677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3532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3673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596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963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253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212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001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49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591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868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73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975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bc-data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Breast CANCER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PROJECT</a:t>
            </a:r>
          </a:p>
          <a:p>
            <a:r>
              <a:rPr lang="en-US" sz="2400" b="1" dirty="0" smtClean="0"/>
              <a:t>Team Name: The Developers</a:t>
            </a:r>
          </a:p>
          <a:p>
            <a:r>
              <a:rPr lang="en-US" sz="2400" b="1" dirty="0" smtClean="0"/>
              <a:t>Project Name :  Breast Cancer Classification</a:t>
            </a:r>
          </a:p>
          <a:p>
            <a:r>
              <a:rPr lang="en-US" sz="2400" b="1" dirty="0" smtClean="0"/>
              <a:t>Team Members:</a:t>
            </a:r>
          </a:p>
          <a:p>
            <a:r>
              <a:rPr lang="en-US" sz="2400" b="1" dirty="0" smtClean="0"/>
              <a:t>K . Yamuna  and  R . Priyanka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3518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BREAST CANCER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82414"/>
          </a:xfrm>
        </p:spPr>
        <p:txBody>
          <a:bodyPr/>
          <a:lstStyle/>
          <a:p>
            <a:r>
              <a:rPr lang="en-IN" dirty="0" smtClean="0"/>
              <a:t>Breast cancer is one of the most important common cancers among women world </a:t>
            </a:r>
            <a:r>
              <a:rPr lang="en-IN" dirty="0" err="1" smtClean="0"/>
              <a:t>wide,it</a:t>
            </a:r>
            <a:r>
              <a:rPr lang="en-IN" dirty="0" smtClean="0"/>
              <a:t> is major problem in society.</a:t>
            </a:r>
          </a:p>
          <a:p>
            <a:endParaRPr lang="en-IN" dirty="0" smtClean="0"/>
          </a:p>
          <a:p>
            <a:r>
              <a:rPr lang="en-IN" dirty="0" smtClean="0"/>
              <a:t>Mostly  breast cancer is seen in 50-59 years aged women.</a:t>
            </a:r>
          </a:p>
          <a:p>
            <a:r>
              <a:rPr lang="en-IN" dirty="0" smtClean="0"/>
              <a:t>As the age of the person increases the breast cancer also increases.</a:t>
            </a:r>
          </a:p>
          <a:p>
            <a:r>
              <a:rPr lang="en-IN" dirty="0" smtClean="0"/>
              <a:t>The older a women is when she has her first </a:t>
            </a:r>
            <a:r>
              <a:rPr lang="en-IN" dirty="0" err="1" smtClean="0"/>
              <a:t>child,the</a:t>
            </a:r>
            <a:r>
              <a:rPr lang="en-IN" dirty="0" smtClean="0"/>
              <a:t> greater her risk of breast cancer.</a:t>
            </a:r>
          </a:p>
          <a:p>
            <a:r>
              <a:rPr lang="en-IN" dirty="0" smtClean="0"/>
              <a:t>Women who has menstruate at early age.</a:t>
            </a:r>
          </a:p>
          <a:p>
            <a:r>
              <a:rPr lang="en-IN" dirty="0" smtClean="0"/>
              <a:t>Women who never had children.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IN" b="1" u="sng" dirty="0"/>
              <a:t>OBJECTIVE OF THE PROJECT:</a:t>
            </a:r>
            <a:endParaRPr lang="en-US" dirty="0"/>
          </a:p>
          <a:p>
            <a:r>
              <a:rPr lang="en-IN" dirty="0"/>
              <a:t>Objective of the project is going to deal about predicting Breast Cancer Classification describes the prediction of Breast cancer stages in a person.</a:t>
            </a:r>
            <a:endParaRPr lang="en-US" dirty="0"/>
          </a:p>
          <a:p>
            <a:r>
              <a:rPr lang="en-IN" dirty="0"/>
              <a:t>The main objective task is to make the correct prediction for a person who is effected by the Breast Cancer and also the stage of the disease.</a:t>
            </a:r>
            <a:endParaRPr lang="en-US" dirty="0"/>
          </a:p>
          <a:p>
            <a:r>
              <a:rPr lang="en-IN" dirty="0"/>
              <a:t>Predicting the outcome of a disease using historical cases stored in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450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u="sng" dirty="0"/>
              <a:t>Problem Statement:</a:t>
            </a:r>
            <a:endParaRPr lang="en-US" dirty="0"/>
          </a:p>
          <a:p>
            <a:r>
              <a:rPr lang="en-IN" dirty="0"/>
              <a:t>Breast Cancer is one of the most common cancer in women, affecting about 10% of all women at some stages of their life, it is major problem in society.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434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 The data is collected from the internet and the link as follows:</a:t>
            </a:r>
            <a:endParaRPr lang="en-US" dirty="0"/>
          </a:p>
          <a:p>
            <a:r>
              <a:rPr lang="en-IN" u="sng" dirty="0">
                <a:hlinkClick r:id="rId2"/>
              </a:rPr>
              <a:t>https://tinyurl.com/bc-dataset</a:t>
            </a:r>
            <a:endParaRPr lang="en-US" dirty="0"/>
          </a:p>
          <a:p>
            <a:r>
              <a:rPr lang="en-IN" dirty="0"/>
              <a:t>The information of the patient involve  the following factors:</a:t>
            </a:r>
            <a:endParaRPr lang="en-US" dirty="0"/>
          </a:p>
          <a:p>
            <a:r>
              <a:rPr lang="en-IN" b="1" dirty="0" smtClean="0"/>
              <a:t>Attribute </a:t>
            </a:r>
            <a:r>
              <a:rPr lang="en-IN" b="1" dirty="0"/>
              <a:t>Information:</a:t>
            </a:r>
            <a:endParaRPr lang="en-US" dirty="0"/>
          </a:p>
          <a:p>
            <a:r>
              <a:rPr lang="en-IN" dirty="0"/>
              <a:t>ID number </a:t>
            </a:r>
            <a:br>
              <a:rPr lang="en-IN" dirty="0"/>
            </a:br>
            <a:r>
              <a:rPr lang="en-IN" dirty="0"/>
              <a:t>2) Diagnosis (M = malignant, B = benign) </a:t>
            </a:r>
            <a:endParaRPr lang="en-IN" dirty="0" smtClean="0"/>
          </a:p>
          <a:p>
            <a:r>
              <a:rPr lang="en-IN" dirty="0"/>
              <a:t>a) radius (mean of distances from </a:t>
            </a:r>
            <a:r>
              <a:rPr lang="en-IN" dirty="0" err="1"/>
              <a:t>center</a:t>
            </a:r>
            <a:r>
              <a:rPr lang="en-IN" dirty="0"/>
              <a:t> to points on the perimeter) </a:t>
            </a:r>
            <a:br>
              <a:rPr lang="en-IN" dirty="0"/>
            </a:br>
            <a:r>
              <a:rPr lang="en-IN" dirty="0"/>
              <a:t>b) texture (standard deviation of </a:t>
            </a:r>
            <a:r>
              <a:rPr lang="en-IN" dirty="0" err="1"/>
              <a:t>gray</a:t>
            </a:r>
            <a:r>
              <a:rPr lang="en-IN" dirty="0"/>
              <a:t>-scale values) </a:t>
            </a:r>
            <a:br>
              <a:rPr lang="en-IN" dirty="0"/>
            </a:br>
            <a:r>
              <a:rPr lang="en-IN" dirty="0"/>
              <a:t>c) perimeter </a:t>
            </a:r>
            <a:br>
              <a:rPr lang="en-IN" dirty="0"/>
            </a:br>
            <a:r>
              <a:rPr lang="en-IN" dirty="0"/>
              <a:t>d) area </a:t>
            </a:r>
            <a:br>
              <a:rPr lang="en-IN" dirty="0"/>
            </a:br>
            <a:r>
              <a:rPr lang="en-IN" dirty="0"/>
              <a:t>e) smoothness (local variation in radius lengths) </a:t>
            </a:r>
            <a:br>
              <a:rPr lang="en-IN" dirty="0"/>
            </a:br>
            <a:r>
              <a:rPr lang="en-IN" dirty="0"/>
              <a:t>f) compactness (perimeter^2 / area - 1.0) </a:t>
            </a:r>
            <a:br>
              <a:rPr lang="en-IN" dirty="0"/>
            </a:br>
            <a:r>
              <a:rPr lang="en-IN" dirty="0"/>
              <a:t>g) concavity (severity of concave portions of the contour) </a:t>
            </a:r>
            <a:br>
              <a:rPr lang="en-IN" dirty="0"/>
            </a:br>
            <a:r>
              <a:rPr lang="en-IN" dirty="0"/>
              <a:t>h) concave points (number of concave portions of the contour) </a:t>
            </a:r>
            <a:br>
              <a:rPr lang="en-IN" dirty="0"/>
            </a:br>
            <a:r>
              <a:rPr lang="en-IN" dirty="0" err="1"/>
              <a:t>i</a:t>
            </a:r>
            <a:r>
              <a:rPr lang="en-IN" dirty="0"/>
              <a:t>) symmetry </a:t>
            </a:r>
            <a:br>
              <a:rPr lang="en-IN" dirty="0"/>
            </a:br>
            <a:r>
              <a:rPr lang="en-IN" dirty="0"/>
              <a:t>j) fractal dimension ("coastline approximation" - 1)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75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Conclusion: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  <a:p>
            <a:r>
              <a:rPr lang="en-IN" dirty="0"/>
              <a:t>So we conclude </a:t>
            </a:r>
            <a:r>
              <a:rPr lang="en-IN" dirty="0" smtClean="0"/>
              <a:t>that Artificial </a:t>
            </a:r>
            <a:r>
              <a:rPr lang="en-IN" dirty="0"/>
              <a:t>Neural Network(ANN) with python programming played a vital role in the project</a:t>
            </a:r>
            <a:r>
              <a:rPr lang="en-IN" dirty="0" smtClean="0"/>
              <a:t>.</a:t>
            </a:r>
          </a:p>
          <a:p>
            <a:r>
              <a:rPr lang="en-IN" dirty="0"/>
              <a:t>Our project is successfully completed </a:t>
            </a:r>
            <a:r>
              <a:rPr lang="en-IN" dirty="0" smtClean="0"/>
              <a:t>the deployment </a:t>
            </a:r>
            <a:r>
              <a:rPr lang="en-IN" dirty="0"/>
              <a:t>of model and created a user interface with the help of </a:t>
            </a:r>
            <a:r>
              <a:rPr lang="en-IN" dirty="0" smtClean="0"/>
              <a:t>Node- Red which </a:t>
            </a:r>
            <a:r>
              <a:rPr lang="en-IN" dirty="0"/>
              <a:t>is the development tool of the IBM Cloud and able to predict the Breast Cancer of the patient.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84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Developers Team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7"/>
            <a:ext cx="8596667" cy="913541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 . Priyanka</a:t>
            </a:r>
          </a:p>
          <a:p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 . Yamuna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320" b="16320"/>
          <a:stretch>
            <a:fillRect/>
          </a:stretch>
        </p:blipFill>
        <p:spPr>
          <a:xfrm>
            <a:off x="1767840" y="472440"/>
            <a:ext cx="6979920" cy="3982878"/>
          </a:xfrm>
        </p:spPr>
      </p:pic>
    </p:spTree>
    <p:extLst>
      <p:ext uri="{BB962C8B-B14F-4D97-AF65-F5344CB8AC3E}">
        <p14:creationId xmlns:p14="http://schemas.microsoft.com/office/powerpoint/2010/main" xmlns="" val="364737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286</Words>
  <Application>Microsoft Office PowerPoint</Application>
  <PresentationFormat>Custom</PresentationFormat>
  <Paragraphs>52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Breast CANCER CLASSIFICATION</vt:lpstr>
      <vt:lpstr>         BREAST CANCER</vt:lpstr>
      <vt:lpstr>Objective</vt:lpstr>
      <vt:lpstr>Problem statement</vt:lpstr>
      <vt:lpstr>About Data Collection</vt:lpstr>
      <vt:lpstr>Conclusion: </vt:lpstr>
      <vt:lpstr>From The Developers Team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CLASSIFICATION</dc:title>
  <dc:creator>gopinath polisetty</dc:creator>
  <cp:lastModifiedBy>priya</cp:lastModifiedBy>
  <cp:revision>18</cp:revision>
  <dcterms:created xsi:type="dcterms:W3CDTF">2019-05-24T17:32:49Z</dcterms:created>
  <dcterms:modified xsi:type="dcterms:W3CDTF">2019-05-25T06:23:52Z</dcterms:modified>
</cp:coreProperties>
</file>