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6" r:id="rId3"/>
    <p:sldId id="257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ACF71-4AB3-4256-8585-9D5EC097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970C534-1724-4FE1-9F54-BFC1A7E15F2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1920" b="11920"/>
          <a:stretch>
            <a:fillRect/>
          </a:stretch>
        </p:blipFill>
        <p:spPr>
          <a:xfrm>
            <a:off x="1144587" y="504716"/>
            <a:ext cx="9906000" cy="56070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9CF62-C2DC-4B31-B232-93D5954FE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77327" y="5433849"/>
            <a:ext cx="2968134" cy="683173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By:</a:t>
            </a:r>
          </a:p>
          <a:p>
            <a:r>
              <a:rPr lang="en-IN" dirty="0"/>
              <a:t>Manoj, Nishanth, </a:t>
            </a:r>
            <a:r>
              <a:rPr lang="en-IN" dirty="0" err="1"/>
              <a:t>Jaswanth</a:t>
            </a:r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63308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C9C0D3-2945-4842-A24E-07BBFD3B741F}"/>
              </a:ext>
            </a:extLst>
          </p:cNvPr>
          <p:cNvSpPr txBox="1"/>
          <p:nvPr/>
        </p:nvSpPr>
        <p:spPr>
          <a:xfrm>
            <a:off x="2017986" y="578069"/>
            <a:ext cx="86605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 The Eye Aspect Ratio is a constant value when the eye is open but rapidly falls to 0 when the eye is closed. The figure shows a person's Eye Aspect Ratio over time. The person's eyeblinks are obvious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47D673-2D8C-4B16-A424-96EF3A272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885" y="2873075"/>
            <a:ext cx="9040229" cy="204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9098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4405" y="666974"/>
            <a:ext cx="935915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 b="1" dirty="0"/>
              <a:t>THANK YOU</a:t>
            </a:r>
            <a:endParaRPr lang="en-US" sz="13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283849" y="6211669"/>
            <a:ext cx="2463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 AUTOBOTS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95183-DDF6-4AE8-93EB-9333A93F9A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DROWSINESS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31541-D424-433F-BA54-A2C95873FD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Drowsiness and Fatigue of drivers are amongst the significant causes of road accidents. Every year, they increase the amounts of deaths and fatalities injuries globally.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63987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AE77-662A-409D-92DF-4D5ED6E0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dirty="0"/>
              <a:t>Project Description</a:t>
            </a:r>
            <a:br>
              <a:rPr lang="en-IN" sz="5400" dirty="0"/>
            </a:b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EEAD1-B208-4EA5-924A-505A03391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97543"/>
            <a:ext cx="9905999" cy="3541714"/>
          </a:xfrm>
        </p:spPr>
        <p:txBody>
          <a:bodyPr>
            <a:noAutofit/>
          </a:bodyPr>
          <a:lstStyle/>
          <a:p>
            <a:r>
              <a:rPr lang="en-US" sz="2000" dirty="0"/>
              <a:t>This is a computer vision system that can automatically detect person drowsiness in a real-time video stream and then play an alarm if the driver appears to be drowsy.</a:t>
            </a:r>
          </a:p>
          <a:p>
            <a:r>
              <a:rPr lang="en-US" sz="2000" dirty="0"/>
              <a:t>This system can be implemented in the field where we need to test the alertness of the person.</a:t>
            </a:r>
          </a:p>
          <a:p>
            <a:r>
              <a:rPr lang="en-US" sz="2000" dirty="0"/>
              <a:t> Eye aspect ratio algorithm is used to detect whether the person is drowsy or not. </a:t>
            </a:r>
          </a:p>
          <a:p>
            <a:r>
              <a:rPr lang="en-US" sz="2000" dirty="0"/>
              <a:t>When we detect that the person is drowsy or sleeping we can alert him through some sound alerts. </a:t>
            </a:r>
          </a:p>
          <a:p>
            <a:r>
              <a:rPr lang="en-US" sz="2000" dirty="0"/>
              <a:t>We can inform the authorities when the worker is drowsy or sleeping by sending them messages, so that he can take necessary actions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586698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57BB-B5DE-43AC-B51F-F644CAA2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Drowsiness detection and alert system:-</a:t>
            </a:r>
            <a:br>
              <a:rPr lang="en-US" sz="5400" dirty="0"/>
            </a:b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F109E-EC32-4DC4-8187-2F3474997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Drowsiness Alert device has the capability to detect the drowsiness, With the help OpenCV, Python, </a:t>
            </a:r>
            <a:r>
              <a:rPr lang="en-US" dirty="0" err="1"/>
              <a:t>dlib</a:t>
            </a:r>
            <a:r>
              <a:rPr lang="en-US" dirty="0"/>
              <a:t>, </a:t>
            </a:r>
            <a:r>
              <a:rPr lang="en-US" dirty="0" err="1"/>
              <a:t>imutils</a:t>
            </a:r>
            <a:r>
              <a:rPr lang="en-US" dirty="0"/>
              <a:t> to create facial landmarks and checking the EAR(eyes aspect ratio) value to detect drowsiness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77675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693F-B535-4C27-91BB-5CB11B15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985"/>
            <a:ext cx="9905998" cy="1478570"/>
          </a:xfrm>
        </p:spPr>
        <p:txBody>
          <a:bodyPr>
            <a:noAutofit/>
          </a:bodyPr>
          <a:lstStyle/>
          <a:p>
            <a:r>
              <a:rPr lang="en-US" sz="5400" dirty="0"/>
              <a:t>What do Drowsiness detection and alert system do?</a:t>
            </a:r>
            <a:br>
              <a:rPr lang="en-US" sz="5400" dirty="0"/>
            </a:b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B55ED-6FF4-4CE7-AFF9-85C219B3A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974701"/>
            <a:ext cx="9905999" cy="3541714"/>
          </a:xfrm>
        </p:spPr>
        <p:txBody>
          <a:bodyPr/>
          <a:lstStyle/>
          <a:p>
            <a:r>
              <a:rPr lang="en-US" dirty="0"/>
              <a:t>The device continuously monitors the driving condition of the driver. If the device detects a change in the condition if the person is drowsy the device turn on an alarm/beep. The alarm can act as a signal to alert everyone so that they can be saved from the accidents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48294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E8353-EF03-43FE-B53A-6FD8AF3A3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3266" y="2467688"/>
            <a:ext cx="8791575" cy="2387600"/>
          </a:xfrm>
        </p:spPr>
        <p:txBody>
          <a:bodyPr>
            <a:noAutofit/>
          </a:bodyPr>
          <a:lstStyle/>
          <a:p>
            <a:r>
              <a:rPr lang="en-US" sz="8000" dirty="0"/>
              <a:t>Detecting Eye Blinks with Facial Landmarks</a:t>
            </a:r>
            <a:endParaRPr lang="en-IN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84652-2553-4ACC-89DC-E2EB42107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 flipV="1">
            <a:off x="469287" y="3313386"/>
            <a:ext cx="45719" cy="115614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40084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45996C-CF84-425C-BF23-4D0171769C6A}"/>
              </a:ext>
            </a:extLst>
          </p:cNvPr>
          <p:cNvSpPr txBox="1"/>
          <p:nvPr/>
        </p:nvSpPr>
        <p:spPr>
          <a:xfrm>
            <a:off x="1403131" y="231227"/>
            <a:ext cx="93857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Eye blinks can be detected by referencing significant facial landmarks on the face. There are many software libraries that can plot significant facial features within a given region of interest. Python's </a:t>
            </a:r>
            <a:r>
              <a:rPr lang="en-US" sz="2000" dirty="0" err="1"/>
              <a:t>dlib</a:t>
            </a:r>
            <a:r>
              <a:rPr lang="en-US" sz="2000" dirty="0"/>
              <a:t> library uses </a:t>
            </a:r>
            <a:r>
              <a:rPr lang="en-US" sz="2000" dirty="0" err="1"/>
              <a:t>Kazemi</a:t>
            </a:r>
            <a:r>
              <a:rPr lang="en-US" sz="2000" dirty="0"/>
              <a:t> and Sullivan's One Millisecond Face Alignment with an Ensemble of Regression Trees to implement this feature. The program uses a facial training set to understand where certain points exist on facial structures. The program then plots the same points on a region of interests in other images, if they exist. The program uses priors to estimate the probable distance between key points. The library outputs a 68 point plot on a given input image. For eye blinks, we need to pay attention to points from 37 to 46, the points that describe the eyes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D54B13-DD79-4330-B2B5-F7B5FC2DD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597" y="2970475"/>
            <a:ext cx="5070805" cy="379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925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1849C2-4FBA-4589-B2F2-52401F792A5B}"/>
              </a:ext>
            </a:extLst>
          </p:cNvPr>
          <p:cNvSpPr txBox="1"/>
          <p:nvPr/>
        </p:nvSpPr>
        <p:spPr>
          <a:xfrm>
            <a:off x="1534510" y="378372"/>
            <a:ext cx="9553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Real Time Eye Blinking Using Facial Landmarks, that represents the Eye Aspect Ratio. The Eye Aspect Ratio is an estimate of the eye-opening state. They proposed a simple but efficient algorithm to detect eye blinks by using a recent facial landmark detector. A single scalar quantity that reflects a level of the eye-opening is derived from the landmark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6264C3-B0A7-4EB6-AD50-A89A219DE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595" y="2608587"/>
            <a:ext cx="5504619" cy="412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085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649914-7780-4AC3-9EBD-51C709A35F1C}"/>
              </a:ext>
            </a:extLst>
          </p:cNvPr>
          <p:cNvSpPr txBox="1"/>
          <p:nvPr/>
        </p:nvSpPr>
        <p:spPr>
          <a:xfrm>
            <a:off x="1566041" y="378372"/>
            <a:ext cx="880766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 Finally, having a per-frame sequence of the eye-opening estimates, the eye blinks are found by an SVM classifier that is trained on examples of blinking and non-blinking patterns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BAF3FA-8E0D-401C-BD84-641615368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670" y="2686696"/>
            <a:ext cx="8062659" cy="405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041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467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PowerPoint Presentation</vt:lpstr>
      <vt:lpstr>DROWSINESS DETECTION</vt:lpstr>
      <vt:lpstr>Project Description </vt:lpstr>
      <vt:lpstr>Drowsiness detection and alert system:- </vt:lpstr>
      <vt:lpstr>What do Drowsiness detection and alert system do? </vt:lpstr>
      <vt:lpstr>Detecting Eye Blinks with Facial Landmarks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DROWSINESS DETECTION</dc:title>
  <dc:creator>MANOJ.P.C</dc:creator>
  <cp:lastModifiedBy> </cp:lastModifiedBy>
  <cp:revision>18</cp:revision>
  <dcterms:created xsi:type="dcterms:W3CDTF">2019-05-24T09:21:21Z</dcterms:created>
  <dcterms:modified xsi:type="dcterms:W3CDTF">2019-05-25T07:11:49Z</dcterms:modified>
</cp:coreProperties>
</file>