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7" r:id="rId15"/>
    <p:sldId id="265" r:id="rId16"/>
    <p:sldId id="266"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3DE7E-551B-429E-AC1A-D361F5651E52}" type="datetimeFigureOut">
              <a:rPr lang="en-US" smtClean="0"/>
              <a:t>5/24/2019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4ED577-C810-4696-854E-05F8339F4D44}" type="slidenum">
              <a:rPr lang="en-US" smtClean="0"/>
              <a:t>‹#›</a:t>
            </a:fld>
            <a:endParaRPr lang="en-US"/>
          </a:p>
        </p:txBody>
      </p:sp>
    </p:spTree>
    <p:extLst>
      <p:ext uri="{BB962C8B-B14F-4D97-AF65-F5344CB8AC3E}">
        <p14:creationId xmlns:p14="http://schemas.microsoft.com/office/powerpoint/2010/main" val="7553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4ED577-C810-4696-854E-05F8339F4D44}" type="slidenum">
              <a:rPr lang="en-US" smtClean="0"/>
              <a:t>1</a:t>
            </a:fld>
            <a:endParaRPr lang="en-US"/>
          </a:p>
        </p:txBody>
      </p:sp>
    </p:spTree>
    <p:extLst>
      <p:ext uri="{BB962C8B-B14F-4D97-AF65-F5344CB8AC3E}">
        <p14:creationId xmlns:p14="http://schemas.microsoft.com/office/powerpoint/2010/main" val="2326845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F540383-2170-4AE9-B9FF-62B2C0B8E00E}" type="datetimeFigureOut">
              <a:rPr lang="en-US" smtClean="0"/>
              <a:t>5/24/2019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7D86E8E-D8B3-462A-AB51-A3FFD45030D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D86E8E-D8B3-462A-AB51-A3FFD45030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D86E8E-D8B3-462A-AB51-A3FFD45030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D86E8E-D8B3-462A-AB51-A3FFD45030D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D86E8E-D8B3-462A-AB51-A3FFD45030D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D86E8E-D8B3-462A-AB51-A3FFD45030D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D86E8E-D8B3-462A-AB51-A3FFD45030D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D86E8E-D8B3-462A-AB51-A3FFD45030D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F540383-2170-4AE9-B9FF-62B2C0B8E00E}" type="datetimeFigureOut">
              <a:rPr lang="en-US" smtClean="0"/>
              <a:t>5/24/2019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7D86E8E-D8B3-462A-AB51-A3FFD45030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F540383-2170-4AE9-B9FF-62B2C0B8E00E}" type="datetimeFigureOut">
              <a:rPr lang="en-US" smtClean="0"/>
              <a:t>5/24/2019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D86E8E-D8B3-462A-AB51-A3FFD45030D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540383-2170-4AE9-B9FF-62B2C0B8E00E}" type="datetimeFigureOut">
              <a:rPr lang="en-US" smtClean="0"/>
              <a:t>5/24/2019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7D86E8E-D8B3-462A-AB51-A3FFD45030D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F540383-2170-4AE9-B9FF-62B2C0B8E00E}" type="datetimeFigureOut">
              <a:rPr lang="en-US" smtClean="0"/>
              <a:t>5/24/2019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7D86E8E-D8B3-462A-AB51-A3FFD45030D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457201"/>
            <a:ext cx="7239000" cy="990599"/>
          </a:xfrm>
        </p:spPr>
        <p:txBody>
          <a:bodyPr/>
          <a:lstStyle/>
          <a:p>
            <a:r>
              <a:rPr lang="en-US" dirty="0" smtClean="0"/>
              <a:t>Smart parking system</a:t>
            </a:r>
            <a:endParaRPr lang="en-US" dirty="0"/>
          </a:p>
        </p:txBody>
      </p:sp>
      <p:sp>
        <p:nvSpPr>
          <p:cNvPr id="3" name="Subtitle 2"/>
          <p:cNvSpPr>
            <a:spLocks noGrp="1"/>
          </p:cNvSpPr>
          <p:nvPr>
            <p:ph type="subTitle" idx="1"/>
          </p:nvPr>
        </p:nvSpPr>
        <p:spPr>
          <a:xfrm>
            <a:off x="685800" y="1447800"/>
            <a:ext cx="7772400" cy="3363511"/>
          </a:xfrm>
        </p:spPr>
        <p:txBody>
          <a:bodyPr>
            <a:normAutofit lnSpcReduction="10000"/>
          </a:bodyPr>
          <a:lstStyle/>
          <a:p>
            <a:r>
              <a:rPr lang="en-US" dirty="0" smtClean="0"/>
              <a:t>For smart cities</a:t>
            </a:r>
          </a:p>
          <a:p>
            <a:endParaRPr lang="en-US" sz="2200" i="1" dirty="0" smtClean="0"/>
          </a:p>
          <a:p>
            <a:endParaRPr lang="en-US" sz="2200" i="1" dirty="0"/>
          </a:p>
          <a:p>
            <a:endParaRPr lang="en-US" sz="2200" i="1" dirty="0"/>
          </a:p>
          <a:p>
            <a:endParaRPr lang="en-US" sz="2200" i="1" dirty="0" smtClean="0"/>
          </a:p>
          <a:p>
            <a:r>
              <a:rPr lang="en-US" sz="2200" i="1" dirty="0" smtClean="0"/>
              <a:t>Presented by</a:t>
            </a:r>
          </a:p>
          <a:p>
            <a:r>
              <a:rPr lang="en-US" sz="2200" i="1" dirty="0" smtClean="0"/>
              <a:t>Jahnavi.Ch</a:t>
            </a:r>
          </a:p>
          <a:p>
            <a:r>
              <a:rPr lang="en-US" sz="2200" i="1" dirty="0" smtClean="0"/>
              <a:t>Hema.N</a:t>
            </a:r>
          </a:p>
          <a:p>
            <a:r>
              <a:rPr lang="en-US" sz="2200" i="1" dirty="0" smtClean="0"/>
              <a:t>Sharanya.B</a:t>
            </a:r>
            <a:endParaRPr lang="en-US" sz="2200" i="1" dirty="0"/>
          </a:p>
        </p:txBody>
      </p:sp>
    </p:spTree>
    <p:extLst>
      <p:ext uri="{BB962C8B-B14F-4D97-AF65-F5344CB8AC3E}">
        <p14:creationId xmlns:p14="http://schemas.microsoft.com/office/powerpoint/2010/main" val="311902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Arduino(version 1.8.9)</a:t>
            </a:r>
          </a:p>
          <a:p>
            <a:r>
              <a:rPr lang="en-US" dirty="0" smtClean="0"/>
              <a:t>IBM Watson Service</a:t>
            </a:r>
          </a:p>
          <a:p>
            <a:r>
              <a:rPr lang="en-US" dirty="0" smtClean="0"/>
              <a:t>MIT App inventor</a:t>
            </a:r>
          </a:p>
          <a:p>
            <a:r>
              <a:rPr lang="en-US" smtClean="0"/>
              <a:t>Java Script</a:t>
            </a:r>
            <a:endParaRPr lang="en-US" dirty="0"/>
          </a:p>
        </p:txBody>
      </p:sp>
      <p:sp>
        <p:nvSpPr>
          <p:cNvPr id="2" name="Title 1"/>
          <p:cNvSpPr>
            <a:spLocks noGrp="1"/>
          </p:cNvSpPr>
          <p:nvPr>
            <p:ph type="title"/>
          </p:nvPr>
        </p:nvSpPr>
        <p:spPr/>
        <p:txBody>
          <a:bodyPr/>
          <a:lstStyle/>
          <a:p>
            <a:r>
              <a:rPr lang="en-US" dirty="0" smtClean="0"/>
              <a:t>Softwares Used</a:t>
            </a:r>
            <a:endParaRPr lang="en-US" dirty="0"/>
          </a:p>
        </p:txBody>
      </p:sp>
    </p:spTree>
    <p:extLst>
      <p:ext uri="{BB962C8B-B14F-4D97-AF65-F5344CB8AC3E}">
        <p14:creationId xmlns:p14="http://schemas.microsoft.com/office/powerpoint/2010/main" val="287359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81138"/>
            <a:ext cx="6781800" cy="4525962"/>
          </a:xfrm>
        </p:spPr>
      </p:pic>
      <p:sp>
        <p:nvSpPr>
          <p:cNvPr id="3" name="Title 2"/>
          <p:cNvSpPr>
            <a:spLocks noGrp="1"/>
          </p:cNvSpPr>
          <p:nvPr>
            <p:ph type="title"/>
          </p:nvPr>
        </p:nvSpPr>
        <p:spPr/>
        <p:txBody>
          <a:bodyPr/>
          <a:lstStyle/>
          <a:p>
            <a:r>
              <a:rPr lang="en-US" dirty="0" smtClean="0"/>
              <a:t>Sensor values at Serial Monitor</a:t>
            </a:r>
            <a:endParaRPr lang="en-US" dirty="0"/>
          </a:p>
        </p:txBody>
      </p:sp>
    </p:spTree>
    <p:extLst>
      <p:ext uri="{BB962C8B-B14F-4D97-AF65-F5344CB8AC3E}">
        <p14:creationId xmlns:p14="http://schemas.microsoft.com/office/powerpoint/2010/main" val="18340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2" y="1481138"/>
            <a:ext cx="6034616" cy="4525962"/>
          </a:xfrm>
        </p:spPr>
      </p:pic>
      <p:sp>
        <p:nvSpPr>
          <p:cNvPr id="3" name="Title 2"/>
          <p:cNvSpPr>
            <a:spLocks noGrp="1"/>
          </p:cNvSpPr>
          <p:nvPr>
            <p:ph type="title"/>
          </p:nvPr>
        </p:nvSpPr>
        <p:spPr/>
        <p:txBody>
          <a:bodyPr>
            <a:normAutofit fontScale="90000"/>
          </a:bodyPr>
          <a:lstStyle/>
          <a:p>
            <a:r>
              <a:rPr lang="en-US" dirty="0" smtClean="0"/>
              <a:t>NodeRed Connections for user Interface</a:t>
            </a:r>
            <a:endParaRPr lang="en-US" dirty="0"/>
          </a:p>
        </p:txBody>
      </p:sp>
    </p:spTree>
    <p:extLst>
      <p:ext uri="{BB962C8B-B14F-4D97-AF65-F5344CB8AC3E}">
        <p14:creationId xmlns:p14="http://schemas.microsoft.com/office/powerpoint/2010/main" val="100889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481138"/>
            <a:ext cx="5715000" cy="4525962"/>
          </a:xfrm>
        </p:spPr>
      </p:pic>
      <p:sp>
        <p:nvSpPr>
          <p:cNvPr id="3" name="Title 2"/>
          <p:cNvSpPr>
            <a:spLocks noGrp="1"/>
          </p:cNvSpPr>
          <p:nvPr>
            <p:ph type="title"/>
          </p:nvPr>
        </p:nvSpPr>
        <p:spPr/>
        <p:txBody>
          <a:bodyPr/>
          <a:lstStyle/>
          <a:p>
            <a:r>
              <a:rPr lang="en-US" dirty="0" smtClean="0"/>
              <a:t>NodeRed Output</a:t>
            </a:r>
            <a:endParaRPr lang="en-US" dirty="0"/>
          </a:p>
        </p:txBody>
      </p:sp>
    </p:spTree>
    <p:extLst>
      <p:ext uri="{BB962C8B-B14F-4D97-AF65-F5344CB8AC3E}">
        <p14:creationId xmlns:p14="http://schemas.microsoft.com/office/powerpoint/2010/main" val="341563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74543" y="1481138"/>
            <a:ext cx="2994913" cy="4525962"/>
          </a:xfrm>
        </p:spPr>
      </p:pic>
      <p:sp>
        <p:nvSpPr>
          <p:cNvPr id="2" name="Title 1"/>
          <p:cNvSpPr>
            <a:spLocks noGrp="1"/>
          </p:cNvSpPr>
          <p:nvPr>
            <p:ph type="title"/>
          </p:nvPr>
        </p:nvSpPr>
        <p:spPr/>
        <p:txBody>
          <a:bodyPr/>
          <a:lstStyle/>
          <a:p>
            <a:r>
              <a:rPr lang="en-US" dirty="0" smtClean="0"/>
              <a:t>Mobile app</a:t>
            </a:r>
            <a:endParaRPr lang="en-US" dirty="0"/>
          </a:p>
        </p:txBody>
      </p:sp>
    </p:spTree>
    <p:extLst>
      <p:ext uri="{BB962C8B-B14F-4D97-AF65-F5344CB8AC3E}">
        <p14:creationId xmlns:p14="http://schemas.microsoft.com/office/powerpoint/2010/main" val="238646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smtClean="0"/>
              <a:t>The smart parking system can be Implemented in :-</a:t>
            </a:r>
          </a:p>
          <a:p>
            <a:r>
              <a:rPr lang="en-US" dirty="0" smtClean="0"/>
              <a:t>Shopping malls</a:t>
            </a:r>
          </a:p>
          <a:p>
            <a:r>
              <a:rPr lang="en-US" dirty="0" smtClean="0"/>
              <a:t>Restaurants</a:t>
            </a:r>
          </a:p>
          <a:p>
            <a:r>
              <a:rPr lang="en-US" dirty="0" smtClean="0"/>
              <a:t>Theaters….</a:t>
            </a:r>
            <a:r>
              <a:rPr lang="en-US" dirty="0" err="1" smtClean="0"/>
              <a:t>etc</a:t>
            </a:r>
            <a:endParaRPr lang="en-US" dirty="0" smtClean="0"/>
          </a:p>
          <a:p>
            <a:endParaRPr lang="en-US" dirty="0" smtClean="0"/>
          </a:p>
        </p:txBody>
      </p:sp>
      <p:sp>
        <p:nvSpPr>
          <p:cNvPr id="2" name="Title 1"/>
          <p:cNvSpPr>
            <a:spLocks noGrp="1"/>
          </p:cNvSpPr>
          <p:nvPr>
            <p:ph type="title"/>
          </p:nvPr>
        </p:nvSpPr>
        <p:spPr/>
        <p:txBody>
          <a:bodyPr/>
          <a:lstStyle/>
          <a:p>
            <a:r>
              <a:rPr lang="en-US" dirty="0" smtClean="0"/>
              <a:t>Applications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2743200"/>
            <a:ext cx="4724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47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So by the implimentation of this project,</a:t>
            </a:r>
          </a:p>
          <a:p>
            <a:r>
              <a:rPr lang="en-US" dirty="0" smtClean="0"/>
              <a:t>We can Reduce </a:t>
            </a:r>
            <a:r>
              <a:rPr lang="en-US" dirty="0"/>
              <a:t>Manual effort in finding out the empty </a:t>
            </a:r>
            <a:r>
              <a:rPr lang="en-US" dirty="0" smtClean="0"/>
              <a:t>slots.</a:t>
            </a:r>
            <a:endParaRPr lang="en-US" dirty="0"/>
          </a:p>
          <a:p>
            <a:r>
              <a:rPr lang="en-US" dirty="0"/>
              <a:t>Reduces Unnecessary travelling to find out the empty parking slot.</a:t>
            </a:r>
          </a:p>
          <a:p>
            <a:r>
              <a:rPr lang="en-US" dirty="0"/>
              <a:t>Acts as an efficient guide for </a:t>
            </a:r>
            <a:r>
              <a:rPr lang="en-US" dirty="0" smtClean="0"/>
              <a:t>parking.</a:t>
            </a:r>
            <a:endParaRPr lang="en-US" dirty="0"/>
          </a:p>
          <a:p>
            <a:endParaRPr lang="en-US" dirty="0"/>
          </a:p>
        </p:txBody>
      </p:sp>
      <p:sp>
        <p:nvSpPr>
          <p:cNvPr id="2" name="Title 1"/>
          <p:cNvSpPr>
            <a:spLocks noGrp="1"/>
          </p:cNvSpPr>
          <p:nvPr>
            <p:ph type="title"/>
          </p:nvPr>
        </p:nvSpPr>
        <p:spPr/>
        <p:txBody>
          <a:bodyPr/>
          <a:lstStyle/>
          <a:p>
            <a:r>
              <a:rPr lang="en-US" dirty="0"/>
              <a:t>C</a:t>
            </a:r>
            <a:r>
              <a:rPr lang="en-US" dirty="0" smtClean="0"/>
              <a:t>onclusion</a:t>
            </a:r>
            <a:endParaRPr lang="en-US" dirty="0"/>
          </a:p>
        </p:txBody>
      </p:sp>
    </p:spTree>
    <p:extLst>
      <p:ext uri="{BB962C8B-B14F-4D97-AF65-F5344CB8AC3E}">
        <p14:creationId xmlns:p14="http://schemas.microsoft.com/office/powerpoint/2010/main" val="300521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pPr marL="109728" indent="0" algn="ctr">
              <a:buNone/>
            </a:pPr>
            <a:endParaRPr lang="en-US" dirty="0"/>
          </a:p>
          <a:p>
            <a:pPr marL="109728" indent="0" algn="ctr">
              <a:buNone/>
            </a:pPr>
            <a:r>
              <a:rPr lang="en-US" dirty="0" smtClean="0"/>
              <a:t>      </a:t>
            </a:r>
            <a:r>
              <a:rPr lang="en-US" sz="6600" b="1" dirty="0" smtClean="0"/>
              <a:t>Thank YOU</a:t>
            </a:r>
            <a:endParaRPr lang="en-US" sz="6600" b="1" dirty="0"/>
          </a:p>
        </p:txBody>
      </p:sp>
      <p:sp>
        <p:nvSpPr>
          <p:cNvPr id="3" name="Title 2"/>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427486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smart parking system?</a:t>
            </a:r>
          </a:p>
          <a:p>
            <a:r>
              <a:rPr lang="en-US" dirty="0" smtClean="0"/>
              <a:t>Features</a:t>
            </a:r>
          </a:p>
          <a:p>
            <a:r>
              <a:rPr lang="en-US" dirty="0" smtClean="0"/>
              <a:t>Benefits of smart parking system</a:t>
            </a:r>
          </a:p>
          <a:p>
            <a:r>
              <a:rPr lang="en-US" dirty="0" smtClean="0"/>
              <a:t>Current scenario</a:t>
            </a:r>
          </a:p>
          <a:p>
            <a:r>
              <a:rPr lang="en-US" dirty="0" smtClean="0"/>
              <a:t>Hardware description</a:t>
            </a:r>
          </a:p>
          <a:p>
            <a:r>
              <a:rPr lang="en-US" dirty="0" smtClean="0"/>
              <a:t>applications</a:t>
            </a:r>
          </a:p>
          <a:p>
            <a:r>
              <a:rPr lang="en-US" dirty="0" smtClean="0"/>
              <a:t>conclusion</a:t>
            </a:r>
            <a:endParaRPr lang="en-US" dirty="0"/>
          </a:p>
        </p:txBody>
      </p:sp>
      <p:sp>
        <p:nvSpPr>
          <p:cNvPr id="2" name="Title 1"/>
          <p:cNvSpPr>
            <a:spLocks noGrp="1"/>
          </p:cNvSpPr>
          <p:nvPr>
            <p:ph type="title"/>
          </p:nvPr>
        </p:nvSpPr>
        <p:spPr/>
        <p:txBody>
          <a:bodyPr/>
          <a:lstStyle/>
          <a:p>
            <a:r>
              <a:rPr lang="en-US" dirty="0"/>
              <a:t>A</a:t>
            </a:r>
            <a:r>
              <a:rPr lang="en-US" dirty="0" smtClean="0"/>
              <a:t>genda</a:t>
            </a:r>
            <a:endParaRPr lang="en-US" dirty="0"/>
          </a:p>
        </p:txBody>
      </p:sp>
    </p:spTree>
    <p:extLst>
      <p:ext uri="{BB962C8B-B14F-4D97-AF65-F5344CB8AC3E}">
        <p14:creationId xmlns:p14="http://schemas.microsoft.com/office/powerpoint/2010/main" val="396462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It obtains information about available slots in the parking places</a:t>
            </a:r>
          </a:p>
          <a:p>
            <a:r>
              <a:rPr lang="en-US" dirty="0" smtClean="0"/>
              <a:t>Process the data and guides the vehicles to available positions</a:t>
            </a:r>
          </a:p>
          <a:p>
            <a:endParaRPr lang="en-US" dirty="0"/>
          </a:p>
          <a:p>
            <a:endParaRPr lang="en-US" dirty="0" smtClean="0"/>
          </a:p>
          <a:p>
            <a:endParaRPr lang="en-US" dirty="0"/>
          </a:p>
        </p:txBody>
      </p:sp>
      <p:sp>
        <p:nvSpPr>
          <p:cNvPr id="4" name="Title 3"/>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t>What is smart parking system?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054" y="3865418"/>
            <a:ext cx="38100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25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Adequate information for drivers.</a:t>
            </a:r>
          </a:p>
          <a:p>
            <a:r>
              <a:rPr lang="en-US" dirty="0" smtClean="0"/>
              <a:t>Reduction in searching time.</a:t>
            </a:r>
          </a:p>
          <a:p>
            <a:r>
              <a:rPr lang="en-US" dirty="0" smtClean="0"/>
              <a:t>Reduces driver frustration.</a:t>
            </a:r>
          </a:p>
          <a:p>
            <a:r>
              <a:rPr lang="en-US" dirty="0" smtClean="0"/>
              <a:t>Decreases traffic congestion.</a:t>
            </a:r>
          </a:p>
          <a:p>
            <a:r>
              <a:rPr lang="en-US" dirty="0" smtClean="0"/>
              <a:t>Elimination of queues.</a:t>
            </a:r>
          </a:p>
          <a:p>
            <a:r>
              <a:rPr lang="en-US" dirty="0" smtClean="0"/>
              <a:t>Increased revenue and profitability.</a:t>
            </a:r>
          </a:p>
          <a:p>
            <a:r>
              <a:rPr lang="en-US" dirty="0" smtClean="0"/>
              <a:t>Appropriate pricing methods.</a:t>
            </a:r>
          </a:p>
          <a:p>
            <a:endParaRPr lang="en-US" dirty="0"/>
          </a:p>
        </p:txBody>
      </p:sp>
      <p:sp>
        <p:nvSpPr>
          <p:cNvPr id="2" name="Title 1"/>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val="55114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US" sz="2000" dirty="0" smtClean="0"/>
          </a:p>
          <a:p>
            <a:r>
              <a:rPr lang="en-US" sz="2800" dirty="0" smtClean="0"/>
              <a:t>We can reduce traffic</a:t>
            </a:r>
          </a:p>
          <a:p>
            <a:r>
              <a:rPr lang="en-US" sz="2800" dirty="0" smtClean="0"/>
              <a:t>The driver need not to spend more time on parking space</a:t>
            </a:r>
            <a:endParaRPr lang="en-US" sz="2800" dirty="0"/>
          </a:p>
        </p:txBody>
      </p:sp>
      <p:sp>
        <p:nvSpPr>
          <p:cNvPr id="2" name="Title 1"/>
          <p:cNvSpPr>
            <a:spLocks noGrp="1"/>
          </p:cNvSpPr>
          <p:nvPr>
            <p:ph type="title"/>
          </p:nvPr>
        </p:nvSpPr>
        <p:spPr/>
        <p:txBody>
          <a:bodyPr>
            <a:normAutofit fontScale="90000"/>
          </a:bodyPr>
          <a:lstStyle/>
          <a:p>
            <a:r>
              <a:rPr lang="en-US" dirty="0" smtClean="0"/>
              <a:t>Benefits of smart parking system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09" y="3846367"/>
            <a:ext cx="38100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66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524000"/>
            <a:ext cx="4800600" cy="4495800"/>
          </a:xfrm>
        </p:spPr>
      </p:pic>
      <p:sp>
        <p:nvSpPr>
          <p:cNvPr id="2" name="Title 1"/>
          <p:cNvSpPr>
            <a:spLocks noGrp="1"/>
          </p:cNvSpPr>
          <p:nvPr>
            <p:ph type="title"/>
          </p:nvPr>
        </p:nvSpPr>
        <p:spPr/>
        <p:txBody>
          <a:bodyPr/>
          <a:lstStyle/>
          <a:p>
            <a:r>
              <a:rPr lang="en-US" dirty="0" smtClean="0"/>
              <a:t>Current Scenario</a:t>
            </a:r>
            <a:endParaRPr lang="en-US" dirty="0"/>
          </a:p>
        </p:txBody>
      </p:sp>
    </p:spTree>
    <p:extLst>
      <p:ext uri="{BB962C8B-B14F-4D97-AF65-F5344CB8AC3E}">
        <p14:creationId xmlns:p14="http://schemas.microsoft.com/office/powerpoint/2010/main" val="88299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Node-MCU:-</a:t>
            </a:r>
          </a:p>
          <a:p>
            <a:r>
              <a:rPr lang="en-US" dirty="0"/>
              <a:t>NodeMCU Development board is featured with wifi capability, analog pin, digital pins and serial communication protocols.</a:t>
            </a:r>
          </a:p>
          <a:p>
            <a:r>
              <a:rPr lang="en-US" smtClean="0"/>
              <a:t>NodeMCU </a:t>
            </a:r>
            <a:r>
              <a:rPr lang="en-US" dirty="0"/>
              <a:t>Dev Kit has </a:t>
            </a:r>
            <a:r>
              <a:rPr lang="en-US" b="1" dirty="0"/>
              <a:t>Arduino like</a:t>
            </a:r>
            <a:r>
              <a:rPr lang="en-US" dirty="0"/>
              <a:t> Analog (i.e. A0) and Digital (D0-D8) pins on its board.</a:t>
            </a:r>
          </a:p>
          <a:p>
            <a:r>
              <a:rPr lang="en-US" dirty="0"/>
              <a:t>It supports serial communication protocols i.e. UART, SPI, I2C etc.</a:t>
            </a:r>
          </a:p>
          <a:p>
            <a:endParaRPr lang="en-US" dirty="0"/>
          </a:p>
        </p:txBody>
      </p:sp>
      <p:sp>
        <p:nvSpPr>
          <p:cNvPr id="2" name="Title 1"/>
          <p:cNvSpPr>
            <a:spLocks noGrp="1"/>
          </p:cNvSpPr>
          <p:nvPr>
            <p:ph type="title"/>
          </p:nvPr>
        </p:nvSpPr>
        <p:spPr/>
        <p:txBody>
          <a:bodyPr/>
          <a:lstStyle/>
          <a:p>
            <a:r>
              <a:rPr lang="en-US" dirty="0" smtClean="0"/>
              <a:t>Hardware description</a:t>
            </a:r>
            <a:endParaRPr lang="en-US" dirty="0"/>
          </a:p>
        </p:txBody>
      </p:sp>
    </p:spTree>
    <p:extLst>
      <p:ext uri="{BB962C8B-B14F-4D97-AF65-F5344CB8AC3E}">
        <p14:creationId xmlns:p14="http://schemas.microsoft.com/office/powerpoint/2010/main" val="158703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Ultrasonic sensor:-</a:t>
            </a:r>
          </a:p>
          <a:p>
            <a:pPr marL="0" indent="0">
              <a:buNone/>
            </a:pPr>
            <a:r>
              <a:rPr lang="en-US" dirty="0"/>
              <a:t> </a:t>
            </a:r>
            <a:r>
              <a:rPr lang="en-US" dirty="0" smtClean="0"/>
              <a:t>             </a:t>
            </a:r>
            <a:r>
              <a:rPr lang="en-US" dirty="0"/>
              <a:t>As the name indicates, ultrasonic sensors measure distance by using ultrasonic waves.</a:t>
            </a:r>
            <a:r>
              <a:rPr lang="en-US" dirty="0" smtClean="0"/>
              <a:t/>
            </a:r>
            <a:br>
              <a:rPr lang="en-US" dirty="0" smtClean="0"/>
            </a:br>
            <a:r>
              <a:rPr lang="en-US" dirty="0"/>
              <a:t>The sensor head emits an ultrasonic wave and receives the wave reflected back from the target. Ultrasonic Sensors measure the distance to the target by measuring the time between the emission and reception.</a:t>
            </a:r>
          </a:p>
        </p:txBody>
      </p:sp>
      <p:sp>
        <p:nvSpPr>
          <p:cNvPr id="2" name="Title 1"/>
          <p:cNvSpPr>
            <a:spLocks noGrp="1"/>
          </p:cNvSpPr>
          <p:nvPr>
            <p:ph type="title"/>
          </p:nvPr>
        </p:nvSpPr>
        <p:spPr/>
        <p:txBody>
          <a:bodyPr/>
          <a:lstStyle/>
          <a:p>
            <a:r>
              <a:rPr lang="en-US" dirty="0" smtClean="0"/>
              <a:t>Hardware description</a:t>
            </a:r>
            <a:endParaRPr lang="en-US" dirty="0"/>
          </a:p>
        </p:txBody>
      </p:sp>
    </p:spTree>
    <p:extLst>
      <p:ext uri="{BB962C8B-B14F-4D97-AF65-F5344CB8AC3E}">
        <p14:creationId xmlns:p14="http://schemas.microsoft.com/office/powerpoint/2010/main" val="342440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09448" cy="4276575"/>
          </a:xfrm>
        </p:spPr>
      </p:pic>
      <p:sp>
        <p:nvSpPr>
          <p:cNvPr id="2" name="Title 1"/>
          <p:cNvSpPr>
            <a:spLocks noGrp="1"/>
          </p:cNvSpPr>
          <p:nvPr>
            <p:ph type="title"/>
          </p:nvPr>
        </p:nvSpPr>
        <p:spPr/>
        <p:txBody>
          <a:bodyPr>
            <a:normAutofit fontScale="90000"/>
          </a:bodyPr>
          <a:lstStyle/>
          <a:p>
            <a:r>
              <a:rPr lang="en-US" dirty="0" smtClean="0"/>
              <a:t>Node-MCU and ultrasonic sensor</a:t>
            </a:r>
            <a:endParaRPr lang="en-US" dirty="0"/>
          </a:p>
        </p:txBody>
      </p:sp>
    </p:spTree>
    <p:extLst>
      <p:ext uri="{BB962C8B-B14F-4D97-AF65-F5344CB8AC3E}">
        <p14:creationId xmlns:p14="http://schemas.microsoft.com/office/powerpoint/2010/main" val="3932324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246</TotalTime>
  <Words>250</Words>
  <Application>Microsoft Office PowerPoint</Application>
  <PresentationFormat>On-screen Show (4:3)</PresentationFormat>
  <Paragraphs>69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Smart parking system</vt:lpstr>
      <vt:lpstr>Agenda</vt:lpstr>
      <vt:lpstr>What is smart parking system?</vt:lpstr>
      <vt:lpstr>features</vt:lpstr>
      <vt:lpstr>Benefits of smart parking system</vt:lpstr>
      <vt:lpstr>Current Scenario</vt:lpstr>
      <vt:lpstr>Hardware description</vt:lpstr>
      <vt:lpstr>Hardware description</vt:lpstr>
      <vt:lpstr>Node-MCU and ultrasonic sensor</vt:lpstr>
      <vt:lpstr>Softwares Used</vt:lpstr>
      <vt:lpstr>Sensor values at Serial Monitor</vt:lpstr>
      <vt:lpstr>NodeRed Connections for user Interface</vt:lpstr>
      <vt:lpstr>NodeRed Output</vt:lpstr>
      <vt:lpstr>Mobile app</vt:lpstr>
      <vt:lpstr>Applications</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janu</dc:creator>
  <cp:lastModifiedBy>janu</cp:lastModifiedBy>
  <cp:revision>25</cp:revision>
  <dcterms:created xsi:type="dcterms:W3CDTF">2019-05-24T04:17:37Z</dcterms:created>
  <dcterms:modified xsi:type="dcterms:W3CDTF">2019-05-24T12:22:35Z</dcterms:modified>
</cp:coreProperties>
</file>