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0" r:id="rId3"/>
    <p:sldId id="265" r:id="rId4"/>
    <p:sldId id="266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27FEDA-E8FC-4580-A8AB-59FAD3CA880D}" type="datetimeFigureOut">
              <a:rPr lang="en-US" smtClean="0"/>
              <a:t>25-May-19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4E96F27-34BE-48C9-9CB7-746379C875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7772400" cy="22098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anchor="t">
            <a:noAutofit/>
          </a:bodyPr>
          <a:lstStyle/>
          <a:p>
            <a:pPr algn="ctr"/>
            <a:r>
              <a:rPr lang="en-US" sz="48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Smart Home Automation System Using Bluetooth and </a:t>
            </a:r>
            <a:r>
              <a:rPr lang="en-US" sz="48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Wifi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8839200" cy="304800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40000" lnSpcReduction="20000"/>
          </a:bodyPr>
          <a:lstStyle/>
          <a:p>
            <a:r>
              <a:rPr lang="en-US" sz="3800" dirty="0" smtClean="0">
                <a:latin typeface="Bahnschrift SemiCondensed" panose="020B0502040204020203" pitchFamily="34" charset="0"/>
              </a:rPr>
              <a:t>                                               </a:t>
            </a:r>
            <a:r>
              <a:rPr lang="en-US" sz="5000" dirty="0" smtClean="0">
                <a:latin typeface="Bahnschrift SemiCondensed" panose="020B0502040204020203" pitchFamily="34" charset="0"/>
              </a:rPr>
              <a:t>PRESENTED </a:t>
            </a:r>
            <a:r>
              <a:rPr lang="en-US" sz="5000" dirty="0" smtClean="0">
                <a:latin typeface="Bahnschrift SemiCondensed" panose="020B0502040204020203" pitchFamily="34" charset="0"/>
              </a:rPr>
              <a:t>BY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</a:t>
            </a:r>
            <a:r>
              <a:rPr lang="en-US" sz="5000" b="1" i="1" dirty="0" smtClean="0">
                <a:latin typeface="Bradley Hand ITC" panose="03070402050302030203" pitchFamily="66" charset="0"/>
              </a:rPr>
              <a:t>TEAM</a:t>
            </a:r>
            <a:r>
              <a:rPr lang="en-US" sz="5000" dirty="0" smtClean="0"/>
              <a:t> : </a:t>
            </a:r>
            <a:r>
              <a:rPr lang="en-US" sz="5000" dirty="0" smtClean="0">
                <a:latin typeface="Bahnschrift SemiBold" panose="020B0502040204020203" pitchFamily="34" charset="0"/>
              </a:rPr>
              <a:t>ADMIN007 &amp;  INVINCIBLES</a:t>
            </a:r>
            <a:endParaRPr lang="en-US" sz="5000" dirty="0" smtClean="0">
              <a:latin typeface="Bahnschrift SemiBold" panose="020B0502040204020203" pitchFamily="34" charset="0"/>
            </a:endParaRPr>
          </a:p>
          <a:p>
            <a:pPr algn="ctr"/>
            <a:r>
              <a:rPr lang="en-US" sz="5000" dirty="0" smtClean="0"/>
              <a:t>                                            </a:t>
            </a:r>
            <a:r>
              <a:rPr lang="en-US" sz="5000" dirty="0" smtClean="0"/>
              <a:t> </a:t>
            </a:r>
            <a:r>
              <a:rPr lang="en-US" sz="5000" dirty="0" smtClean="0">
                <a:latin typeface="Garamond" panose="02020404030301010803" pitchFamily="18" charset="0"/>
              </a:rPr>
              <a:t>M.GIRIDHAR</a:t>
            </a:r>
            <a:endParaRPr lang="en-US" sz="5000" dirty="0" smtClean="0">
              <a:latin typeface="Garamond" panose="02020404030301010803" pitchFamily="18" charset="0"/>
            </a:endParaRPr>
          </a:p>
          <a:p>
            <a:pPr algn="ctr"/>
            <a:r>
              <a:rPr lang="en-US" sz="5000" dirty="0" smtClean="0">
                <a:latin typeface="Garamond" panose="02020404030301010803" pitchFamily="18" charset="0"/>
              </a:rPr>
              <a:t>                                                               </a:t>
            </a:r>
            <a:r>
              <a:rPr lang="en-US" sz="5000" dirty="0" smtClean="0">
                <a:latin typeface="Garamond" panose="02020404030301010803" pitchFamily="18" charset="0"/>
              </a:rPr>
              <a:t> </a:t>
            </a:r>
            <a:r>
              <a:rPr lang="en-US" sz="5000" dirty="0" smtClean="0">
                <a:latin typeface="Garamond" panose="02020404030301010803" pitchFamily="18" charset="0"/>
              </a:rPr>
              <a:t>K.HARISH REDDY</a:t>
            </a:r>
          </a:p>
          <a:p>
            <a:pPr algn="ctr"/>
            <a:r>
              <a:rPr lang="en-US" sz="5000" dirty="0" smtClean="0">
                <a:latin typeface="Garamond" panose="02020404030301010803" pitchFamily="18" charset="0"/>
              </a:rPr>
              <a:t>                                                                        </a:t>
            </a:r>
            <a:r>
              <a:rPr lang="en-US" sz="5000" dirty="0" smtClean="0">
                <a:latin typeface="Garamond" panose="02020404030301010803" pitchFamily="18" charset="0"/>
              </a:rPr>
              <a:t> </a:t>
            </a:r>
            <a:r>
              <a:rPr lang="en-US" sz="5000" dirty="0" smtClean="0">
                <a:latin typeface="Garamond" panose="02020404030301010803" pitchFamily="18" charset="0"/>
              </a:rPr>
              <a:t>K.SNEHITH </a:t>
            </a:r>
            <a:r>
              <a:rPr lang="en-US" sz="5000" dirty="0" smtClean="0">
                <a:latin typeface="Garamond" panose="02020404030301010803" pitchFamily="18" charset="0"/>
              </a:rPr>
              <a:t>REDDY</a:t>
            </a:r>
          </a:p>
          <a:p>
            <a:pPr algn="ctr"/>
            <a:r>
              <a:rPr lang="en-US" sz="5000" dirty="0" smtClean="0">
                <a:latin typeface="Garamond" panose="02020404030301010803" pitchFamily="18" charset="0"/>
              </a:rPr>
              <a:t>                                                                             M.R. KIRAN KUMAR</a:t>
            </a:r>
          </a:p>
          <a:p>
            <a:pPr algn="ctr"/>
            <a:r>
              <a:rPr lang="en-US" sz="5000" dirty="0" smtClean="0">
                <a:latin typeface="Garamond" panose="02020404030301010803" pitchFamily="18" charset="0"/>
              </a:rPr>
              <a:t>                                                                                G.VIJAYA KUMAR</a:t>
            </a:r>
          </a:p>
          <a:p>
            <a:pPr algn="ctr"/>
            <a:r>
              <a:rPr lang="en-US" sz="5000" dirty="0">
                <a:latin typeface="Garamond" panose="02020404030301010803" pitchFamily="18" charset="0"/>
              </a:rPr>
              <a:t> </a:t>
            </a:r>
            <a:r>
              <a:rPr lang="en-US" sz="5000" dirty="0" smtClean="0">
                <a:latin typeface="Garamond" panose="02020404030301010803" pitchFamily="18" charset="0"/>
              </a:rPr>
              <a:t>                                                                              </a:t>
            </a:r>
            <a:r>
              <a:rPr lang="en-US" sz="5000" dirty="0">
                <a:latin typeface="Garamond" panose="02020404030301010803" pitchFamily="18" charset="0"/>
              </a:rPr>
              <a:t>SRIHARSHA SALUVAJI</a:t>
            </a:r>
          </a:p>
          <a:p>
            <a:pPr algn="ctr"/>
            <a:endParaRPr lang="en-US" sz="5000" dirty="0" smtClean="0">
              <a:latin typeface="Garamond" panose="02020404030301010803" pitchFamily="18" charset="0"/>
            </a:endParaRPr>
          </a:p>
          <a:p>
            <a:pPr algn="ctr"/>
            <a:endParaRPr lang="en-US" sz="5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6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3539527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develop a </a:t>
            </a:r>
            <a:r>
              <a:rPr lang="en-US" sz="3200" dirty="0" smtClean="0"/>
              <a:t>Bluetooth </a:t>
            </a:r>
            <a:r>
              <a:rPr lang="en-US" sz="3200" dirty="0" smtClean="0"/>
              <a:t>and </a:t>
            </a:r>
            <a:r>
              <a:rPr lang="en-US" sz="3200" dirty="0" err="1" smtClean="0"/>
              <a:t>wi</a:t>
            </a:r>
            <a:r>
              <a:rPr lang="en-US" sz="3200" dirty="0" smtClean="0"/>
              <a:t> fi based </a:t>
            </a:r>
            <a:r>
              <a:rPr lang="en-US" sz="3200" dirty="0" smtClean="0"/>
              <a:t>home automation system with Arduino and </a:t>
            </a:r>
            <a:r>
              <a:rPr lang="en-US" sz="3200" dirty="0" smtClean="0"/>
              <a:t>Android </a:t>
            </a:r>
            <a:r>
              <a:rPr lang="en-US" sz="3200" dirty="0" smtClean="0"/>
              <a:t>device</a:t>
            </a:r>
          </a:p>
          <a:p>
            <a:r>
              <a:rPr lang="en-US" sz="3200" dirty="0" smtClean="0"/>
              <a:t>Provides a simpler solution with </a:t>
            </a:r>
            <a:r>
              <a:rPr lang="en-US" sz="3200" dirty="0" smtClean="0"/>
              <a:t>Android </a:t>
            </a:r>
            <a:r>
              <a:rPr lang="en-US" sz="3200" dirty="0" smtClean="0"/>
              <a:t>technology</a:t>
            </a:r>
          </a:p>
          <a:p>
            <a:r>
              <a:rPr lang="en-US" sz="3200" dirty="0" smtClean="0"/>
              <a:t>Remote operation is achieved by an smart phone with android OS based on touch interface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535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COMPONENTS &amp; SOFTWARES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(esp8266)</a:t>
            </a:r>
          </a:p>
          <a:p>
            <a:r>
              <a:rPr lang="en-US" dirty="0" smtClean="0"/>
              <a:t>Basic Shield</a:t>
            </a:r>
          </a:p>
          <a:p>
            <a:r>
              <a:rPr lang="en-US" dirty="0" smtClean="0"/>
              <a:t>Bluetooth </a:t>
            </a:r>
            <a:r>
              <a:rPr lang="en-US" dirty="0"/>
              <a:t>module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Arudino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Nodered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MIT </a:t>
            </a:r>
            <a:r>
              <a:rPr lang="en-US" dirty="0"/>
              <a:t>App </a:t>
            </a:r>
            <a:r>
              <a:rPr lang="en-US" dirty="0" smtClean="0"/>
              <a:t>Inventor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838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90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ADVANTAGES &amp; DISADVANTAGES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3566160" cy="3593592"/>
          </a:xfrm>
        </p:spPr>
        <p:txBody>
          <a:bodyPr/>
          <a:lstStyle/>
          <a:p>
            <a:r>
              <a:rPr lang="en-US" sz="2400" dirty="0"/>
              <a:t>WIRELESS CONTROL</a:t>
            </a:r>
          </a:p>
          <a:p>
            <a:r>
              <a:rPr lang="en-US" sz="2400" dirty="0"/>
              <a:t>MONITORING</a:t>
            </a:r>
          </a:p>
          <a:p>
            <a:r>
              <a:rPr lang="en-US" sz="2400" dirty="0"/>
              <a:t>STATUS CHECKING</a:t>
            </a:r>
          </a:p>
          <a:p>
            <a:r>
              <a:rPr lang="en-US" sz="2400" dirty="0"/>
              <a:t>MANUAL CONTROL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53000" y="2133600"/>
            <a:ext cx="3566160" cy="3595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BLUEETOOTH RANGE</a:t>
            </a:r>
          </a:p>
          <a:p>
            <a:r>
              <a:rPr lang="en-US" sz="2400" dirty="0" smtClean="0"/>
              <a:t>CONNECTIONS</a:t>
            </a:r>
          </a:p>
          <a:p>
            <a:r>
              <a:rPr lang="en-US" sz="2400" dirty="0" smtClean="0"/>
              <a:t>APPLICATION SOFTWARE CONFIGRATION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7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/>
              <a:t>System can be used for building automation, industrial automation, hospital automation for patients and agricultural </a:t>
            </a:r>
            <a:r>
              <a:rPr lang="en-US" sz="2400" dirty="0" smtClean="0"/>
              <a:t>automation </a:t>
            </a:r>
            <a:r>
              <a:rPr lang="en-US" sz="2400" dirty="0"/>
              <a:t>for farmers. </a:t>
            </a:r>
            <a:endParaRPr lang="en-US" sz="2400" dirty="0" smtClean="0"/>
          </a:p>
          <a:p>
            <a:r>
              <a:rPr lang="en-US" sz="2400" dirty="0"/>
              <a:t>Different sensor can interfaced with the system such as motion sensor, light sensor, flame sensor, temperature sensor </a:t>
            </a:r>
            <a:endParaRPr lang="en-US" sz="2400" dirty="0" smtClean="0"/>
          </a:p>
          <a:p>
            <a:r>
              <a:rPr lang="en-US" sz="2400" dirty="0"/>
              <a:t>Automation toggling of device based on certain situation can also be implemented </a:t>
            </a:r>
            <a:r>
              <a:rPr lang="en-US" sz="2400" dirty="0" err="1" smtClean="0"/>
              <a:t>Wi-fi</a:t>
            </a:r>
            <a:r>
              <a:rPr lang="en-US" sz="2400" dirty="0" smtClean="0"/>
              <a:t> </a:t>
            </a:r>
            <a:r>
              <a:rPr lang="en-US" sz="2400" dirty="0"/>
              <a:t>and Ethernet based home automation systems can be developed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1753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/>
              <a:t>Home automation market is very auspicious sector which is developing </a:t>
            </a:r>
            <a:r>
              <a:rPr lang="en-US" sz="2400" dirty="0" smtClean="0"/>
              <a:t>rapidly</a:t>
            </a:r>
          </a:p>
          <a:p>
            <a:r>
              <a:rPr lang="en-US" sz="2400" dirty="0"/>
              <a:t>Modeling and execution of home automation system using Bluetooth Module and GSM through android </a:t>
            </a:r>
            <a:r>
              <a:rPr lang="en-US" sz="2400" dirty="0" smtClean="0"/>
              <a:t>application</a:t>
            </a:r>
          </a:p>
          <a:p>
            <a:r>
              <a:rPr lang="en-US" sz="2400" dirty="0"/>
              <a:t>While using Bluetooth the motive of the system is to use mobile phone integral feature for automating the </a:t>
            </a:r>
            <a:r>
              <a:rPr lang="en-US" sz="2400" dirty="0" smtClean="0"/>
              <a:t>Home</a:t>
            </a:r>
          </a:p>
          <a:p>
            <a:r>
              <a:rPr lang="en-US" sz="2400" dirty="0"/>
              <a:t>The key advantage of system is if control circuit fails then manual switching option of traditional method is available.</a:t>
            </a:r>
          </a:p>
        </p:txBody>
      </p:sp>
    </p:spTree>
    <p:extLst>
      <p:ext uri="{BB962C8B-B14F-4D97-AF65-F5344CB8AC3E}">
        <p14:creationId xmlns:p14="http://schemas.microsoft.com/office/powerpoint/2010/main" val="38737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154</TotalTime>
  <Words>239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Smart Home Automation System Using Bluetooth and Wifi </vt:lpstr>
      <vt:lpstr>INTRODUCTION</vt:lpstr>
      <vt:lpstr>COMPONENTS &amp; SOFTWARES</vt:lpstr>
      <vt:lpstr>PowerPoint Presentation</vt:lpstr>
      <vt:lpstr>ADVANTAGES &amp; DISADVANTAGES</vt:lpstr>
      <vt:lpstr>FUTURE SCOPE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Automation System Using Bluetooth and Wifi</dc:title>
  <dc:creator>KATHI SNEHITH</dc:creator>
  <cp:lastModifiedBy>KATHI SNEHITH</cp:lastModifiedBy>
  <cp:revision>11</cp:revision>
  <dcterms:created xsi:type="dcterms:W3CDTF">2019-05-24T14:56:03Z</dcterms:created>
  <dcterms:modified xsi:type="dcterms:W3CDTF">2019-05-25T05:37:01Z</dcterms:modified>
</cp:coreProperties>
</file>