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316" r:id="rId2"/>
    <p:sldId id="319" r:id="rId3"/>
    <p:sldId id="320" r:id="rId4"/>
    <p:sldId id="321" r:id="rId5"/>
    <p:sldId id="322" r:id="rId6"/>
    <p:sldId id="323" r:id="rId7"/>
    <p:sldId id="31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645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44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73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8828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2613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509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733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16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1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7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854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387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419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6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23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18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53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94423" cy="24296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Algerian" pitchFamily="82" charset="0"/>
              </a:rPr>
              <a:t>SMART HOME GOOGLE ASSISTANT WITH PI </a:t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6000" dirty="0" smtClean="0">
                <a:latin typeface="Algerian" pitchFamily="82" charset="0"/>
              </a:rPr>
              <a:t/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5300" dirty="0" smtClean="0">
                <a:latin typeface="Algerian" pitchFamily="82" charset="0"/>
              </a:rPr>
              <a:t>project by:</a:t>
            </a:r>
            <a:r>
              <a:rPr lang="en-US" sz="6000" dirty="0" smtClean="0">
                <a:latin typeface="Algerian" pitchFamily="82" charset="0"/>
              </a:rPr>
              <a:t/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4900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micheal</a:t>
            </a:r>
            <a: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meghana</a:t>
            </a:r>
            <a: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vasavi</a:t>
            </a:r>
            <a: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6000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Algerian" pitchFamily="82" charset="0"/>
              </a:rPr>
              <a:t>saahithya</a:t>
            </a:r>
            <a:r>
              <a:rPr lang="en-US" sz="6000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6000" dirty="0" smtClean="0">
                <a:latin typeface="Algerian" pitchFamily="82" charset="0"/>
              </a:rPr>
              <a:t/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6000" dirty="0" smtClean="0">
                <a:latin typeface="Algerian" pitchFamily="82" charset="0"/>
              </a:rPr>
              <a:t/>
            </a:r>
            <a:br>
              <a:rPr lang="en-US" sz="6000" dirty="0" smtClean="0">
                <a:latin typeface="Algerian" pitchFamily="82" charset="0"/>
              </a:rPr>
            </a:br>
            <a:r>
              <a:rPr lang="en-US" sz="6000" dirty="0" smtClean="0">
                <a:latin typeface="Algerian" pitchFamily="82" charset="0"/>
              </a:rPr>
              <a:t/>
            </a:r>
            <a:br>
              <a:rPr lang="en-US" sz="6000" dirty="0" smtClean="0">
                <a:latin typeface="Algerian" pitchFamily="82" charset="0"/>
              </a:rPr>
            </a:b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5132"/>
            <a:ext cx="8596668" cy="1123406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Arial Black" pitchFamily="34" charset="0"/>
              </a:rPr>
              <a:t>WHAT ?</a:t>
            </a:r>
            <a:br>
              <a:rPr lang="en-US" sz="6600" dirty="0" smtClean="0">
                <a:latin typeface="Arial Black" pitchFamily="34" charset="0"/>
              </a:rPr>
            </a:br>
            <a:r>
              <a:rPr lang="en-US" sz="6600" dirty="0" smtClean="0">
                <a:latin typeface="Arial Black" pitchFamily="34" charset="0"/>
              </a:rPr>
              <a:t/>
            </a:r>
            <a:br>
              <a:rPr lang="en-US" sz="6600" dirty="0" smtClean="0">
                <a:latin typeface="Arial Black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  <a:t>Controlling home appliances using voice command .</a:t>
            </a:r>
            <a:b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4000" dirty="0" smtClean="0">
                <a:latin typeface="Arial Black" pitchFamily="34" charset="0"/>
              </a:rPr>
              <a:t>Such as:</a:t>
            </a:r>
            <a:br>
              <a:rPr lang="en-US" sz="4000" dirty="0" smtClean="0"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Turn on the light </a:t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Turn off the light</a:t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Turn on the geyser</a:t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Turn off the geyser</a:t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100" dirty="0" err="1" smtClean="0">
                <a:solidFill>
                  <a:schemeClr val="tx1"/>
                </a:solidFill>
                <a:latin typeface="Arial Black" pitchFamily="34" charset="0"/>
              </a:rPr>
              <a:t>e.t.c</a:t>
            </a: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.</a:t>
            </a:r>
            <a: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       </a:t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sz="31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3" name="Picture 2" descr="questionm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46" y="339634"/>
            <a:ext cx="1632857" cy="1593669"/>
          </a:xfrm>
          <a:prstGeom prst="rect">
            <a:avLst/>
          </a:prstGeom>
        </p:spPr>
      </p:pic>
      <p:pic>
        <p:nvPicPr>
          <p:cNvPr id="4" name="Picture 3" descr="f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92" y="1319349"/>
            <a:ext cx="1867989" cy="1528354"/>
          </a:xfrm>
          <a:prstGeom prst="rect">
            <a:avLst/>
          </a:prstGeom>
        </p:spPr>
      </p:pic>
      <p:pic>
        <p:nvPicPr>
          <p:cNvPr id="5" name="Picture 4" descr="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385" y="3317966"/>
            <a:ext cx="1624558" cy="1658984"/>
          </a:xfrm>
          <a:prstGeom prst="rect">
            <a:avLst/>
          </a:prstGeom>
        </p:spPr>
      </p:pic>
      <p:pic>
        <p:nvPicPr>
          <p:cNvPr id="6" name="Picture 5" descr="t.v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533" y="3154816"/>
            <a:ext cx="1733278" cy="1129802"/>
          </a:xfrm>
          <a:prstGeom prst="rect">
            <a:avLst/>
          </a:prstGeom>
        </p:spPr>
      </p:pic>
      <p:pic>
        <p:nvPicPr>
          <p:cNvPr id="7" name="Picture 6" descr="geys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643" y="5050836"/>
            <a:ext cx="1883501" cy="1480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HARDWARE REQUIREMENTS: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solidFill>
                  <a:schemeClr val="tx1"/>
                </a:solidFill>
              </a:rPr>
              <a:t>Raspberry pi 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SD card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Ethernet cable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USB microphone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Speakers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3" name="Picture 2" descr="raspberry p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4" y="1476103"/>
            <a:ext cx="4624252" cy="3422467"/>
          </a:xfrm>
          <a:prstGeom prst="rect">
            <a:avLst/>
          </a:prstGeom>
        </p:spPr>
      </p:pic>
      <p:pic>
        <p:nvPicPr>
          <p:cNvPr id="4" name="Picture 3" descr="speak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41" y="4663439"/>
            <a:ext cx="3015345" cy="2024744"/>
          </a:xfrm>
          <a:prstGeom prst="rect">
            <a:avLst/>
          </a:prstGeom>
        </p:spPr>
      </p:pic>
      <p:pic>
        <p:nvPicPr>
          <p:cNvPr id="5" name="Picture 4" descr="usb micropho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8" y="4598126"/>
            <a:ext cx="2194563" cy="1750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8012"/>
            <a:ext cx="8596668" cy="966651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SOFTWARE REQUIREMENTS: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solidFill>
                  <a:schemeClr val="tx1"/>
                </a:solidFill>
              </a:rPr>
              <a:t>Latest </a:t>
            </a:r>
            <a:r>
              <a:rPr lang="en-US" sz="4400" dirty="0" err="1" smtClean="0">
                <a:solidFill>
                  <a:schemeClr val="tx1"/>
                </a:solidFill>
              </a:rPr>
              <a:t>raspbian</a:t>
            </a:r>
            <a:r>
              <a:rPr lang="en-US" sz="4400" dirty="0" smtClean="0">
                <a:solidFill>
                  <a:schemeClr val="tx1"/>
                </a:solidFill>
              </a:rPr>
              <a:t> stretch OS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VNC viewer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Google account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err="1" smtClean="0">
                <a:solidFill>
                  <a:schemeClr val="tx1"/>
                </a:solidFill>
              </a:rPr>
              <a:t>Dialogflow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3" name="Picture 2" descr="google assistant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58" y="4390753"/>
            <a:ext cx="2725239" cy="1853293"/>
          </a:xfrm>
          <a:prstGeom prst="rect">
            <a:avLst/>
          </a:prstGeom>
        </p:spPr>
      </p:pic>
      <p:pic>
        <p:nvPicPr>
          <p:cNvPr id="4" name="Picture 3" descr="raspbi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873" y="1468846"/>
            <a:ext cx="2778579" cy="2894149"/>
          </a:xfrm>
          <a:prstGeom prst="rect">
            <a:avLst/>
          </a:prstGeom>
        </p:spPr>
      </p:pic>
      <p:pic>
        <p:nvPicPr>
          <p:cNvPr id="5" name="Picture 4" descr="vnc view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019" y="4728754"/>
            <a:ext cx="2453638" cy="18418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900" dirty="0" smtClean="0">
                <a:latin typeface="Arial Black" pitchFamily="34" charset="0"/>
              </a:rPr>
              <a:t>HOW?</a:t>
            </a:r>
            <a:br>
              <a:rPr lang="en-US" sz="5900" dirty="0" smtClean="0">
                <a:latin typeface="Arial Black" pitchFamily="34" charset="0"/>
              </a:rPr>
            </a:br>
            <a:r>
              <a:rPr lang="en-US" sz="5900" dirty="0" smtClean="0">
                <a:latin typeface="Arial Black" pitchFamily="34" charset="0"/>
              </a:rPr>
              <a:t/>
            </a:r>
            <a:br>
              <a:rPr lang="en-US" sz="5900" dirty="0" smtClean="0">
                <a:latin typeface="Arial Black" pitchFamily="34" charset="0"/>
              </a:rPr>
            </a:b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By installing </a:t>
            </a:r>
            <a:r>
              <a:rPr lang="en-US" sz="3100" dirty="0" err="1" smtClean="0">
                <a:solidFill>
                  <a:schemeClr val="tx1"/>
                </a:solidFill>
                <a:latin typeface="Arial Black" pitchFamily="34" charset="0"/>
              </a:rPr>
              <a:t>google</a:t>
            </a: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 assistant in </a:t>
            </a:r>
            <a:r>
              <a:rPr lang="en-US" sz="3100" dirty="0" err="1" smtClean="0">
                <a:solidFill>
                  <a:schemeClr val="tx1"/>
                </a:solidFill>
                <a:latin typeface="Arial Black" pitchFamily="34" charset="0"/>
              </a:rPr>
              <a:t>rapspberry</a:t>
            </a: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 pi</a:t>
            </a:r>
            <a:b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5900" dirty="0" smtClean="0">
                <a:latin typeface="Arial Black" pitchFamily="34" charset="0"/>
              </a:rPr>
              <a:t/>
            </a:r>
            <a:br>
              <a:rPr lang="en-US" sz="59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CUSTOMIZING:</a:t>
            </a:r>
            <a:r>
              <a:rPr lang="en-US" sz="8000" dirty="0" smtClean="0">
                <a:latin typeface="Arial Black" pitchFamily="34" charset="0"/>
              </a:rPr>
              <a:t/>
            </a:r>
            <a:br>
              <a:rPr lang="en-US" sz="8000" dirty="0" smtClean="0">
                <a:latin typeface="Arial Black" pitchFamily="34" charset="0"/>
              </a:rPr>
            </a:br>
            <a:r>
              <a:rPr lang="en-US" sz="8000" dirty="0" smtClean="0">
                <a:latin typeface="Arial Black" pitchFamily="34" charset="0"/>
              </a:rPr>
              <a:t>    </a:t>
            </a: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Training new voice commands to </a:t>
            </a:r>
            <a:r>
              <a:rPr lang="en-US" sz="3100" dirty="0" err="1" smtClean="0">
                <a:solidFill>
                  <a:schemeClr val="tx1"/>
                </a:solidFill>
                <a:latin typeface="Arial Black" pitchFamily="34" charset="0"/>
              </a:rPr>
              <a:t>google</a:t>
            </a:r>
            <a:r>
              <a:rPr lang="en-US" sz="3100" dirty="0" smtClean="0">
                <a:solidFill>
                  <a:schemeClr val="tx1"/>
                </a:solidFill>
                <a:latin typeface="Arial Black" pitchFamily="34" charset="0"/>
              </a:rPr>
              <a:t> assistant using </a:t>
            </a:r>
            <a:r>
              <a:rPr lang="en-US" sz="3100" dirty="0" err="1" smtClean="0">
                <a:solidFill>
                  <a:schemeClr val="tx1"/>
                </a:solidFill>
                <a:latin typeface="Arial Black" pitchFamily="34" charset="0"/>
              </a:rPr>
              <a:t>dialogflow</a:t>
            </a:r>
            <a:endParaRPr lang="en-US" sz="3100" dirty="0">
              <a:latin typeface="Arial Black" pitchFamily="34" charset="0"/>
            </a:endParaRPr>
          </a:p>
        </p:txBody>
      </p:sp>
      <p:pic>
        <p:nvPicPr>
          <p:cNvPr id="3" name="Picture 2" descr="dialog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309" y="2782389"/>
            <a:ext cx="2597331" cy="2129246"/>
          </a:xfrm>
          <a:prstGeom prst="rect">
            <a:avLst/>
          </a:prstGeom>
        </p:spPr>
      </p:pic>
      <p:pic>
        <p:nvPicPr>
          <p:cNvPr id="4" name="Picture 3" descr="ho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77" y="182880"/>
            <a:ext cx="3553098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WHY?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>
                <a:solidFill>
                  <a:schemeClr val="tx1"/>
                </a:solidFill>
              </a:rPr>
              <a:t>Future scope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To reduce human efforts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Home automation 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User friendly</a:t>
            </a:r>
            <a:r>
              <a:rPr lang="en-US" sz="5400" dirty="0" smtClean="0">
                <a:solidFill>
                  <a:schemeClr val="tx1"/>
                </a:solidFill>
              </a:rPr>
              <a:t/>
            </a:r>
            <a:br>
              <a:rPr lang="en-US" sz="5400" dirty="0" smtClean="0">
                <a:solidFill>
                  <a:schemeClr val="tx1"/>
                </a:solidFill>
              </a:rPr>
            </a:b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Picture 3" descr="why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52" y="600892"/>
            <a:ext cx="3086100" cy="2468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475" y="728254"/>
            <a:ext cx="48087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</a:t>
            </a:r>
          </a:p>
          <a:p>
            <a:r>
              <a:rPr 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YOU</a:t>
            </a:r>
            <a:endParaRPr lang="en-IN" sz="96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6379" y="2081931"/>
            <a:ext cx="5293178" cy="40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28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709</TotalTime>
  <Words>20</Words>
  <Application>Microsoft Office PowerPoint</Application>
  <PresentationFormat>Custom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SMART HOME GOOGLE ASSISTANT WITH PI   project by:  micheal meghana vasavi  saahithya    </vt:lpstr>
      <vt:lpstr>WHAT ?  Controlling home appliances using voice command .  Such as: Turn on the light  Turn off the light Turn on the geyser Turn off the geyser e.t.c.              </vt:lpstr>
      <vt:lpstr>HARDWARE REQUIREMENTS:  Raspberry pi  SD card Ethernet cable USB microphone Speakers        </vt:lpstr>
      <vt:lpstr>SOFTWARE REQUIREMENTS:  Latest raspbian stretch OS VNC viewer Google account Dialogflow</vt:lpstr>
      <vt:lpstr>HOW?  By installing google assistant in rapspberry pi   CUSTOMIZING:     Training new voice commands to google assistant using dialogflow</vt:lpstr>
      <vt:lpstr>WHY?  Future scope To reduce human efforts Home automation  User friendly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SPORTS</dc:title>
  <dc:creator>harshith kanna</dc:creator>
  <cp:lastModifiedBy>Mohan</cp:lastModifiedBy>
  <cp:revision>59</cp:revision>
  <dcterms:created xsi:type="dcterms:W3CDTF">2018-12-07T16:06:44Z</dcterms:created>
  <dcterms:modified xsi:type="dcterms:W3CDTF">2019-05-25T03:52:15Z</dcterms:modified>
</cp:coreProperties>
</file>