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8" r:id="rId4"/>
    <p:sldId id="259" r:id="rId5"/>
    <p:sldId id="261" r:id="rId6"/>
    <p:sldId id="262" r:id="rId7"/>
    <p:sldId id="264" r:id="rId8"/>
    <p:sldId id="272" r:id="rId9"/>
    <p:sldId id="265" r:id="rId10"/>
    <p:sldId id="266" r:id="rId11"/>
    <p:sldId id="267" r:id="rId12"/>
    <p:sldId id="268" r:id="rId13"/>
    <p:sldId id="269" r:id="rId14"/>
    <p:sldId id="270" r:id="rId15"/>
    <p:sldId id="271"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7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5/25/2019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BE46-0482-49EC-8D45-6B132F0DC73B}"/>
              </a:ext>
            </a:extLst>
          </p:cNvPr>
          <p:cNvSpPr>
            <a:spLocks noGrp="1"/>
          </p:cNvSpPr>
          <p:nvPr>
            <p:ph type="title"/>
          </p:nvPr>
        </p:nvSpPr>
        <p:spPr>
          <a:xfrm>
            <a:off x="685801" y="609600"/>
            <a:ext cx="10131425" cy="4564380"/>
          </a:xfrm>
        </p:spPr>
        <p:txBody>
          <a:bodyPr>
            <a:normAutofit fontScale="90000"/>
          </a:bodyPr>
          <a:lstStyle/>
          <a:p>
            <a:r>
              <a:rPr lang="en-IN" sz="8000" b="1" dirty="0"/>
              <a:t>SMART</a:t>
            </a:r>
            <a:r>
              <a:rPr lang="en-IN" b="1" dirty="0"/>
              <a:t> </a:t>
            </a:r>
            <a:r>
              <a:rPr lang="en-IN" sz="8000" b="1" dirty="0"/>
              <a:t>MEDICINE</a:t>
            </a:r>
            <a:r>
              <a:rPr lang="en-IN" b="1" dirty="0"/>
              <a:t> </a:t>
            </a:r>
            <a:r>
              <a:rPr lang="en-IN" sz="8000" b="1" dirty="0"/>
              <a:t>REMINDER</a:t>
            </a:r>
            <a:r>
              <a:rPr lang="en-IN" b="1" dirty="0"/>
              <a:t> </a:t>
            </a:r>
            <a:br>
              <a:rPr lang="en-IN" b="1" dirty="0"/>
            </a:br>
            <a:r>
              <a:rPr lang="en-IN" sz="8900" b="1" dirty="0"/>
              <a:t>FOR</a:t>
            </a:r>
            <a:r>
              <a:rPr lang="en-IN" b="1" dirty="0"/>
              <a:t>   </a:t>
            </a:r>
            <a:r>
              <a:rPr lang="en-IN" sz="8000" b="1" dirty="0"/>
              <a:t>ELDERLY</a:t>
            </a:r>
            <a:r>
              <a:rPr lang="en-IN" b="1" dirty="0"/>
              <a:t> </a:t>
            </a:r>
            <a:br>
              <a:rPr lang="en-IN" b="1" dirty="0"/>
            </a:br>
            <a:r>
              <a:rPr lang="en-IN" sz="8000" b="1" dirty="0"/>
              <a:t>PEOPLE</a:t>
            </a:r>
          </a:p>
        </p:txBody>
      </p:sp>
      <p:pic>
        <p:nvPicPr>
          <p:cNvPr id="5" name="Content Placeholder 4">
            <a:extLst>
              <a:ext uri="{FF2B5EF4-FFF2-40B4-BE49-F238E27FC236}">
                <a16:creationId xmlns:a16="http://schemas.microsoft.com/office/drawing/2014/main" id="{64CE3992-8EB7-4165-861A-AEC49364A57A}"/>
              </a:ext>
            </a:extLst>
          </p:cNvPr>
          <p:cNvPicPr>
            <a:picLocks noGrp="1" noChangeAspect="1"/>
          </p:cNvPicPr>
          <p:nvPr>
            <p:ph idx="1"/>
          </p:nvPr>
        </p:nvPicPr>
        <p:blipFill>
          <a:blip r:embed="rId2"/>
          <a:stretch>
            <a:fillRect/>
          </a:stretch>
        </p:blipFill>
        <p:spPr>
          <a:xfrm>
            <a:off x="6168284" y="1745298"/>
            <a:ext cx="4866216" cy="3649662"/>
          </a:xfrm>
        </p:spPr>
      </p:pic>
    </p:spTree>
    <p:extLst>
      <p:ext uri="{BB962C8B-B14F-4D97-AF65-F5344CB8AC3E}">
        <p14:creationId xmlns:p14="http://schemas.microsoft.com/office/powerpoint/2010/main" val="3664648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FF7BF2-D24E-4A15-9B4C-C9136750DDC0}"/>
              </a:ext>
            </a:extLst>
          </p:cNvPr>
          <p:cNvSpPr/>
          <p:nvPr/>
        </p:nvSpPr>
        <p:spPr>
          <a:xfrm>
            <a:off x="1242874" y="350304"/>
            <a:ext cx="7670306" cy="6463308"/>
          </a:xfrm>
          <a:prstGeom prst="rect">
            <a:avLst/>
          </a:prstGeom>
        </p:spPr>
        <p:txBody>
          <a:bodyPr wrap="square">
            <a:spAutoFit/>
          </a:bodyPr>
          <a:lstStyle/>
          <a:p>
            <a:r>
              <a:rPr lang="en-IN" dirty="0"/>
              <a:t>void setup () </a:t>
            </a:r>
          </a:p>
          <a:p>
            <a:r>
              <a:rPr lang="en-IN" dirty="0"/>
              <a:t>{</a:t>
            </a:r>
          </a:p>
          <a:p>
            <a:r>
              <a:rPr lang="en-IN" dirty="0"/>
              <a:t>  int frequency=1000; //Specified in Hz</a:t>
            </a:r>
          </a:p>
          <a:p>
            <a:r>
              <a:rPr lang="en-IN" dirty="0"/>
              <a:t>  int </a:t>
            </a:r>
            <a:r>
              <a:rPr lang="en-IN" dirty="0" err="1"/>
              <a:t>buzzPin</a:t>
            </a:r>
            <a:r>
              <a:rPr lang="en-IN" dirty="0"/>
              <a:t>=D5; </a:t>
            </a:r>
          </a:p>
          <a:p>
            <a:r>
              <a:rPr lang="en-IN" dirty="0"/>
              <a:t>  int </a:t>
            </a:r>
            <a:r>
              <a:rPr lang="en-IN" dirty="0" err="1"/>
              <a:t>timeOn</a:t>
            </a:r>
            <a:r>
              <a:rPr lang="en-IN" dirty="0"/>
              <a:t>=1000; //specified in milliseconds</a:t>
            </a:r>
          </a:p>
          <a:p>
            <a:r>
              <a:rPr lang="en-IN" dirty="0"/>
              <a:t>  int </a:t>
            </a:r>
            <a:r>
              <a:rPr lang="en-IN" dirty="0" err="1"/>
              <a:t>timeOff</a:t>
            </a:r>
            <a:r>
              <a:rPr lang="en-IN" dirty="0"/>
              <a:t>=1000; //specified in </a:t>
            </a:r>
            <a:r>
              <a:rPr lang="en-IN" dirty="0" err="1"/>
              <a:t>millisecods</a:t>
            </a:r>
            <a:endParaRPr lang="en-IN" dirty="0"/>
          </a:p>
          <a:p>
            <a:r>
              <a:rPr lang="en-IN" dirty="0"/>
              <a:t>    </a:t>
            </a:r>
            <a:r>
              <a:rPr lang="en-IN" dirty="0" err="1"/>
              <a:t>Serial.begin</a:t>
            </a:r>
            <a:r>
              <a:rPr lang="en-IN" dirty="0"/>
              <a:t>(115200);</a:t>
            </a:r>
          </a:p>
          <a:p>
            <a:r>
              <a:rPr lang="en-IN" dirty="0"/>
              <a:t>    </a:t>
            </a:r>
            <a:r>
              <a:rPr lang="en-IN" dirty="0" err="1"/>
              <a:t>Rtc.Begin</a:t>
            </a:r>
            <a:r>
              <a:rPr lang="en-IN" dirty="0"/>
              <a:t>();</a:t>
            </a:r>
          </a:p>
          <a:p>
            <a:r>
              <a:rPr lang="en-IN" dirty="0"/>
              <a:t> </a:t>
            </a:r>
            <a:r>
              <a:rPr lang="en-IN" dirty="0" err="1"/>
              <a:t>RtcDateTime</a:t>
            </a:r>
            <a:r>
              <a:rPr lang="en-IN" dirty="0"/>
              <a:t> compiled = </a:t>
            </a:r>
            <a:r>
              <a:rPr lang="en-IN" dirty="0" err="1"/>
              <a:t>RtcDateTime</a:t>
            </a:r>
            <a:r>
              <a:rPr lang="en-IN" dirty="0"/>
              <a:t>(__DATE__, __TIME__);</a:t>
            </a:r>
          </a:p>
          <a:p>
            <a:r>
              <a:rPr lang="en-IN" dirty="0"/>
              <a:t>    if (!</a:t>
            </a:r>
            <a:r>
              <a:rPr lang="en-IN" dirty="0" err="1"/>
              <a:t>Rtc.IsDateTimeValid</a:t>
            </a:r>
            <a:r>
              <a:rPr lang="en-IN" dirty="0"/>
              <a:t>()) </a:t>
            </a:r>
          </a:p>
          <a:p>
            <a:r>
              <a:rPr lang="en-IN" dirty="0"/>
              <a:t>    {</a:t>
            </a:r>
          </a:p>
          <a:p>
            <a:r>
              <a:rPr lang="en-IN" dirty="0"/>
              <a:t>        </a:t>
            </a:r>
            <a:r>
              <a:rPr lang="en-IN" dirty="0" err="1"/>
              <a:t>Serial.println</a:t>
            </a:r>
            <a:r>
              <a:rPr lang="en-IN" dirty="0"/>
              <a:t>("RTC lost confidence in the </a:t>
            </a:r>
            <a:r>
              <a:rPr lang="en-IN" dirty="0" err="1"/>
              <a:t>DateTime</a:t>
            </a:r>
            <a:r>
              <a:rPr lang="en-IN" dirty="0"/>
              <a:t>!");</a:t>
            </a:r>
          </a:p>
          <a:p>
            <a:r>
              <a:rPr lang="en-IN" dirty="0"/>
              <a:t>        </a:t>
            </a:r>
            <a:r>
              <a:rPr lang="en-IN" dirty="0" err="1"/>
              <a:t>Rtc.SetDateTime</a:t>
            </a:r>
            <a:r>
              <a:rPr lang="en-IN" dirty="0"/>
              <a:t>(compiled);</a:t>
            </a:r>
          </a:p>
          <a:p>
            <a:r>
              <a:rPr lang="en-IN" dirty="0"/>
              <a:t>    }</a:t>
            </a:r>
            <a:r>
              <a:rPr lang="en-IN" dirty="0" err="1"/>
              <a:t>RtcDateTime</a:t>
            </a:r>
            <a:r>
              <a:rPr lang="en-IN" dirty="0"/>
              <a:t> now = </a:t>
            </a:r>
            <a:r>
              <a:rPr lang="en-IN" dirty="0" err="1"/>
              <a:t>Rtc.GetDateTime</a:t>
            </a:r>
            <a:r>
              <a:rPr lang="en-IN" dirty="0"/>
              <a:t>();</a:t>
            </a:r>
          </a:p>
          <a:p>
            <a:r>
              <a:rPr lang="en-IN" dirty="0"/>
              <a:t>     Rtc.Enable32kHzPin(false);</a:t>
            </a:r>
          </a:p>
          <a:p>
            <a:r>
              <a:rPr lang="en-IN" dirty="0"/>
              <a:t>    </a:t>
            </a:r>
            <a:r>
              <a:rPr lang="en-IN" dirty="0" err="1"/>
              <a:t>Rtc.SetSquareWavePin</a:t>
            </a:r>
            <a:r>
              <a:rPr lang="en-IN" dirty="0"/>
              <a:t>(DS3231SquareWavePin_ModeNone);</a:t>
            </a:r>
          </a:p>
          <a:p>
            <a:r>
              <a:rPr lang="en-IN" dirty="0"/>
              <a:t>    </a:t>
            </a:r>
            <a:r>
              <a:rPr lang="en-IN" dirty="0" err="1"/>
              <a:t>Serial.print</a:t>
            </a:r>
            <a:r>
              <a:rPr lang="en-IN" dirty="0"/>
              <a:t>("Connecting to ");</a:t>
            </a:r>
          </a:p>
          <a:p>
            <a:r>
              <a:rPr lang="en-IN" dirty="0"/>
              <a:t>    </a:t>
            </a:r>
            <a:r>
              <a:rPr lang="en-IN" dirty="0" err="1"/>
              <a:t>Serial.print</a:t>
            </a:r>
            <a:r>
              <a:rPr lang="en-IN" dirty="0"/>
              <a:t>(</a:t>
            </a:r>
            <a:r>
              <a:rPr lang="en-IN" dirty="0" err="1"/>
              <a:t>ssid</a:t>
            </a:r>
            <a:r>
              <a:rPr lang="en-IN" dirty="0"/>
              <a:t>);</a:t>
            </a:r>
          </a:p>
          <a:p>
            <a:r>
              <a:rPr lang="en-IN" dirty="0"/>
              <a:t>    </a:t>
            </a:r>
            <a:r>
              <a:rPr lang="en-IN" dirty="0" err="1"/>
              <a:t>WiFi.begin</a:t>
            </a:r>
            <a:r>
              <a:rPr lang="en-IN" dirty="0"/>
              <a:t>(</a:t>
            </a:r>
            <a:r>
              <a:rPr lang="en-IN" dirty="0" err="1"/>
              <a:t>ssid</a:t>
            </a:r>
            <a:r>
              <a:rPr lang="en-IN" dirty="0"/>
              <a:t>, password);  //Connect to the </a:t>
            </a:r>
            <a:r>
              <a:rPr lang="en-IN" dirty="0" err="1"/>
              <a:t>WiFi</a:t>
            </a:r>
            <a:r>
              <a:rPr lang="en-IN" dirty="0"/>
              <a:t> network</a:t>
            </a:r>
          </a:p>
          <a:p>
            <a:r>
              <a:rPr lang="en-IN" dirty="0"/>
              <a:t> </a:t>
            </a:r>
          </a:p>
          <a:p>
            <a:r>
              <a:rPr lang="en-IN" dirty="0"/>
              <a:t>    while (</a:t>
            </a:r>
            <a:r>
              <a:rPr lang="en-IN" dirty="0" err="1"/>
              <a:t>WiFi.status</a:t>
            </a:r>
            <a:r>
              <a:rPr lang="en-IN" dirty="0"/>
              <a:t>() != WL_CONNECTED) {  //Wait for connection</a:t>
            </a:r>
          </a:p>
          <a:p>
            <a:r>
              <a:rPr lang="en-IN" dirty="0"/>
              <a:t>      delay(500);</a:t>
            </a:r>
          </a:p>
          <a:p>
            <a:r>
              <a:rPr lang="en-IN" dirty="0"/>
              <a:t>      </a:t>
            </a:r>
            <a:r>
              <a:rPr lang="en-IN" dirty="0" err="1"/>
              <a:t>Serial.println</a:t>
            </a:r>
            <a:r>
              <a:rPr lang="en-IN" dirty="0"/>
              <a:t>("Waiting to c</a:t>
            </a:r>
          </a:p>
        </p:txBody>
      </p:sp>
    </p:spTree>
    <p:extLst>
      <p:ext uri="{BB962C8B-B14F-4D97-AF65-F5344CB8AC3E}">
        <p14:creationId xmlns:p14="http://schemas.microsoft.com/office/powerpoint/2010/main" val="1872676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866B50-75CA-4C3E-A551-D469485205FD}"/>
              </a:ext>
            </a:extLst>
          </p:cNvPr>
          <p:cNvSpPr/>
          <p:nvPr/>
        </p:nvSpPr>
        <p:spPr>
          <a:xfrm>
            <a:off x="2177988" y="239905"/>
            <a:ext cx="6096000" cy="6740307"/>
          </a:xfrm>
          <a:prstGeom prst="rect">
            <a:avLst/>
          </a:prstGeom>
        </p:spPr>
        <p:txBody>
          <a:bodyPr>
            <a:spAutoFit/>
          </a:bodyPr>
          <a:lstStyle/>
          <a:p>
            <a:r>
              <a:rPr lang="en-IN" dirty="0"/>
              <a:t> </a:t>
            </a:r>
            <a:r>
              <a:rPr lang="en-IN" dirty="0" err="1"/>
              <a:t>Serial.println</a:t>
            </a:r>
            <a:r>
              <a:rPr lang="en-IN" dirty="0"/>
              <a:t>("Waiting to connect...");</a:t>
            </a:r>
          </a:p>
          <a:p>
            <a:r>
              <a:rPr lang="en-IN" dirty="0"/>
              <a:t>    }</a:t>
            </a:r>
          </a:p>
          <a:p>
            <a:r>
              <a:rPr lang="en-IN" dirty="0"/>
              <a:t>     </a:t>
            </a:r>
            <a:r>
              <a:rPr lang="en-IN" dirty="0" err="1"/>
              <a:t>Serial.println</a:t>
            </a:r>
            <a:r>
              <a:rPr lang="en-IN" dirty="0"/>
              <a:t>("");</a:t>
            </a:r>
          </a:p>
          <a:p>
            <a:r>
              <a:rPr lang="en-IN" dirty="0"/>
              <a:t>    </a:t>
            </a:r>
            <a:r>
              <a:rPr lang="en-IN" dirty="0" err="1"/>
              <a:t>Serial.print</a:t>
            </a:r>
            <a:r>
              <a:rPr lang="en-IN" dirty="0"/>
              <a:t>("IP address: ");</a:t>
            </a:r>
          </a:p>
          <a:p>
            <a:r>
              <a:rPr lang="en-IN" dirty="0"/>
              <a:t>    </a:t>
            </a:r>
            <a:r>
              <a:rPr lang="en-IN" dirty="0" err="1"/>
              <a:t>Serial.println</a:t>
            </a:r>
            <a:r>
              <a:rPr lang="en-IN" dirty="0"/>
              <a:t>(</a:t>
            </a:r>
            <a:r>
              <a:rPr lang="en-IN" dirty="0" err="1"/>
              <a:t>WiFi.localIP</a:t>
            </a:r>
            <a:r>
              <a:rPr lang="en-IN" dirty="0"/>
              <a:t>());  //Print the local IP</a:t>
            </a:r>
          </a:p>
          <a:p>
            <a:r>
              <a:rPr lang="en-IN" dirty="0"/>
              <a:t>  //</a:t>
            </a:r>
            <a:r>
              <a:rPr lang="en-IN" dirty="0" err="1"/>
              <a:t>server.on</a:t>
            </a:r>
            <a:r>
              <a:rPr lang="en-IN" dirty="0"/>
              <a:t>("/", </a:t>
            </a:r>
            <a:r>
              <a:rPr lang="en-IN" dirty="0" err="1"/>
              <a:t>handle_index</a:t>
            </a:r>
            <a:r>
              <a:rPr lang="en-IN" dirty="0"/>
              <a:t>);</a:t>
            </a:r>
          </a:p>
          <a:p>
            <a:r>
              <a:rPr lang="en-IN" dirty="0"/>
              <a:t>    //</a:t>
            </a:r>
            <a:r>
              <a:rPr lang="en-IN" dirty="0" err="1"/>
              <a:t>server.begin</a:t>
            </a:r>
            <a:r>
              <a:rPr lang="en-IN" dirty="0"/>
              <a:t>(); //Start the server</a:t>
            </a:r>
          </a:p>
          <a:p>
            <a:r>
              <a:rPr lang="en-IN" dirty="0"/>
              <a:t>}</a:t>
            </a:r>
          </a:p>
          <a:p>
            <a:r>
              <a:rPr lang="en-IN" dirty="0"/>
              <a:t>void loop () </a:t>
            </a:r>
          </a:p>
          <a:p>
            <a:r>
              <a:rPr lang="en-IN" dirty="0"/>
              <a:t>{</a:t>
            </a:r>
          </a:p>
          <a:p>
            <a:r>
              <a:rPr lang="en-IN" dirty="0"/>
              <a:t>    //</a:t>
            </a:r>
            <a:r>
              <a:rPr lang="en-IN" dirty="0" err="1"/>
              <a:t>server.handleClient</a:t>
            </a:r>
            <a:r>
              <a:rPr lang="en-IN" dirty="0"/>
              <a:t>(); //Handling of incoming requests</a:t>
            </a:r>
          </a:p>
          <a:p>
            <a:r>
              <a:rPr lang="en-IN" dirty="0"/>
              <a:t>    </a:t>
            </a:r>
            <a:r>
              <a:rPr lang="en-IN" dirty="0" err="1"/>
              <a:t>RtcDateTime</a:t>
            </a:r>
            <a:r>
              <a:rPr lang="en-IN" dirty="0"/>
              <a:t> now = </a:t>
            </a:r>
            <a:r>
              <a:rPr lang="en-IN" dirty="0" err="1"/>
              <a:t>Rtc.GetDateTime</a:t>
            </a:r>
            <a:r>
              <a:rPr lang="en-IN" dirty="0"/>
              <a:t>();</a:t>
            </a:r>
          </a:p>
          <a:p>
            <a:r>
              <a:rPr lang="en-IN" dirty="0"/>
              <a:t>    //Print RTC time to Serial Monitor</a:t>
            </a:r>
          </a:p>
          <a:p>
            <a:r>
              <a:rPr lang="en-IN" dirty="0"/>
              <a:t>    </a:t>
            </a:r>
            <a:r>
              <a:rPr lang="en-IN" dirty="0" err="1"/>
              <a:t>noTone</a:t>
            </a:r>
            <a:r>
              <a:rPr lang="en-IN" dirty="0"/>
              <a:t>(D5);</a:t>
            </a:r>
          </a:p>
          <a:p>
            <a:r>
              <a:rPr lang="en-IN" dirty="0"/>
              <a:t>    delay(3000);</a:t>
            </a:r>
          </a:p>
          <a:p>
            <a:r>
              <a:rPr lang="en-IN" dirty="0"/>
              <a:t>  tone(D5,4000);</a:t>
            </a:r>
          </a:p>
          <a:p>
            <a:r>
              <a:rPr lang="en-IN" dirty="0"/>
              <a:t>    </a:t>
            </a:r>
            <a:r>
              <a:rPr lang="en-IN" dirty="0" err="1"/>
              <a:t>Serial.print</a:t>
            </a:r>
            <a:r>
              <a:rPr lang="en-IN" dirty="0"/>
              <a:t>("Date:");</a:t>
            </a:r>
          </a:p>
          <a:p>
            <a:r>
              <a:rPr lang="en-IN" dirty="0"/>
              <a:t>    </a:t>
            </a:r>
            <a:r>
              <a:rPr lang="en-IN" dirty="0" err="1"/>
              <a:t>Serial.println</a:t>
            </a:r>
            <a:r>
              <a:rPr lang="en-IN" dirty="0"/>
              <a:t>(</a:t>
            </a:r>
            <a:r>
              <a:rPr lang="en-IN" dirty="0" err="1"/>
              <a:t>now.Day</a:t>
            </a:r>
            <a:r>
              <a:rPr lang="en-IN" dirty="0"/>
              <a:t>(), DEC);</a:t>
            </a:r>
          </a:p>
          <a:p>
            <a:r>
              <a:rPr lang="en-IN" dirty="0"/>
              <a:t>    int a = </a:t>
            </a:r>
            <a:r>
              <a:rPr lang="en-IN" dirty="0" err="1"/>
              <a:t>now.Year</a:t>
            </a:r>
            <a:r>
              <a:rPr lang="en-IN" dirty="0"/>
              <a:t>();</a:t>
            </a:r>
          </a:p>
          <a:p>
            <a:r>
              <a:rPr lang="en-IN" dirty="0"/>
              <a:t>    </a:t>
            </a:r>
            <a:r>
              <a:rPr lang="en-IN" dirty="0" err="1"/>
              <a:t>Serial.print</a:t>
            </a:r>
            <a:r>
              <a:rPr lang="en-IN" dirty="0"/>
              <a:t>(a);</a:t>
            </a:r>
          </a:p>
          <a:p>
            <a:r>
              <a:rPr lang="en-IN" dirty="0"/>
              <a:t>    </a:t>
            </a:r>
            <a:r>
              <a:rPr lang="en-IN" dirty="0" err="1"/>
              <a:t>Serial.print</a:t>
            </a:r>
            <a:r>
              <a:rPr lang="en-IN" dirty="0"/>
              <a:t>('/');</a:t>
            </a:r>
          </a:p>
          <a:p>
            <a:r>
              <a:rPr lang="en-IN" dirty="0"/>
              <a:t>    </a:t>
            </a:r>
            <a:r>
              <a:rPr lang="en-IN" dirty="0" err="1"/>
              <a:t>Serial.print</a:t>
            </a:r>
            <a:r>
              <a:rPr lang="en-IN" dirty="0"/>
              <a:t>(</a:t>
            </a:r>
            <a:r>
              <a:rPr lang="en-IN" dirty="0" err="1"/>
              <a:t>now.Month</a:t>
            </a:r>
            <a:r>
              <a:rPr lang="en-IN" dirty="0"/>
              <a:t>(), DEC);</a:t>
            </a:r>
          </a:p>
          <a:p>
            <a:r>
              <a:rPr lang="en-IN" dirty="0"/>
              <a:t>    int b = </a:t>
            </a:r>
            <a:r>
              <a:rPr lang="en-IN" dirty="0" err="1"/>
              <a:t>now.Month</a:t>
            </a:r>
            <a:r>
              <a:rPr lang="en-IN" dirty="0"/>
              <a:t>();</a:t>
            </a:r>
          </a:p>
          <a:p>
            <a:r>
              <a:rPr lang="en-IN" dirty="0"/>
              <a:t>    Serial.pr</a:t>
            </a:r>
          </a:p>
        </p:txBody>
      </p:sp>
    </p:spTree>
    <p:extLst>
      <p:ext uri="{BB962C8B-B14F-4D97-AF65-F5344CB8AC3E}">
        <p14:creationId xmlns:p14="http://schemas.microsoft.com/office/powerpoint/2010/main" val="267617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9ECC74-66F3-4E1E-A640-F6C5183B0C5C}"/>
              </a:ext>
            </a:extLst>
          </p:cNvPr>
          <p:cNvSpPr/>
          <p:nvPr/>
        </p:nvSpPr>
        <p:spPr>
          <a:xfrm>
            <a:off x="2550850" y="291379"/>
            <a:ext cx="6096000" cy="6186309"/>
          </a:xfrm>
          <a:prstGeom prst="rect">
            <a:avLst/>
          </a:prstGeom>
        </p:spPr>
        <p:txBody>
          <a:bodyPr>
            <a:spAutoFit/>
          </a:bodyPr>
          <a:lstStyle/>
          <a:p>
            <a:r>
              <a:rPr lang="en-IN" dirty="0" err="1"/>
              <a:t>Serial.print</a:t>
            </a:r>
            <a:r>
              <a:rPr lang="en-IN" dirty="0"/>
              <a:t>(b);</a:t>
            </a:r>
          </a:p>
          <a:p>
            <a:r>
              <a:rPr lang="en-IN" dirty="0"/>
              <a:t>    </a:t>
            </a:r>
            <a:r>
              <a:rPr lang="en-IN" dirty="0" err="1"/>
              <a:t>Serial.print</a:t>
            </a:r>
            <a:r>
              <a:rPr lang="en-IN" dirty="0"/>
              <a:t>('/');</a:t>
            </a:r>
          </a:p>
          <a:p>
            <a:r>
              <a:rPr lang="en-IN" dirty="0"/>
              <a:t>    </a:t>
            </a:r>
            <a:r>
              <a:rPr lang="en-IN" dirty="0" err="1"/>
              <a:t>Serial.print</a:t>
            </a:r>
            <a:r>
              <a:rPr lang="en-IN" dirty="0"/>
              <a:t>(</a:t>
            </a:r>
            <a:r>
              <a:rPr lang="en-IN" dirty="0" err="1"/>
              <a:t>now.Year</a:t>
            </a:r>
            <a:r>
              <a:rPr lang="en-IN" dirty="0"/>
              <a:t>(), DEC);</a:t>
            </a:r>
          </a:p>
          <a:p>
            <a:r>
              <a:rPr lang="en-IN" dirty="0"/>
              <a:t>    int c = </a:t>
            </a:r>
            <a:r>
              <a:rPr lang="en-IN" dirty="0" err="1"/>
              <a:t>now.Day</a:t>
            </a:r>
            <a:r>
              <a:rPr lang="en-IN" dirty="0"/>
              <a:t>();</a:t>
            </a:r>
          </a:p>
          <a:p>
            <a:r>
              <a:rPr lang="en-IN" dirty="0"/>
              <a:t>    </a:t>
            </a:r>
            <a:r>
              <a:rPr lang="en-IN" dirty="0" err="1"/>
              <a:t>Serial.print</a:t>
            </a:r>
            <a:r>
              <a:rPr lang="en-IN" dirty="0"/>
              <a:t>(c);</a:t>
            </a:r>
          </a:p>
          <a:p>
            <a:r>
              <a:rPr lang="en-IN" dirty="0"/>
              <a:t>    </a:t>
            </a:r>
            <a:r>
              <a:rPr lang="en-IN" dirty="0" err="1"/>
              <a:t>Serial.print</a:t>
            </a:r>
            <a:r>
              <a:rPr lang="en-IN" dirty="0"/>
              <a:t>(" Time:");</a:t>
            </a:r>
          </a:p>
          <a:p>
            <a:r>
              <a:rPr lang="en-IN" dirty="0"/>
              <a:t>    </a:t>
            </a:r>
            <a:r>
              <a:rPr lang="en-IN" dirty="0" err="1"/>
              <a:t>Serial.print</a:t>
            </a:r>
            <a:r>
              <a:rPr lang="en-IN" dirty="0"/>
              <a:t>(</a:t>
            </a:r>
            <a:r>
              <a:rPr lang="en-IN" dirty="0" err="1"/>
              <a:t>now.Hour</a:t>
            </a:r>
            <a:r>
              <a:rPr lang="en-IN" dirty="0"/>
              <a:t>(), DEC);</a:t>
            </a:r>
          </a:p>
          <a:p>
            <a:r>
              <a:rPr lang="en-IN" dirty="0"/>
              <a:t>    int d = </a:t>
            </a:r>
            <a:r>
              <a:rPr lang="en-IN" dirty="0" err="1"/>
              <a:t>now.Hour</a:t>
            </a:r>
            <a:r>
              <a:rPr lang="en-IN" dirty="0"/>
              <a:t>();</a:t>
            </a:r>
          </a:p>
          <a:p>
            <a:r>
              <a:rPr lang="en-IN" dirty="0"/>
              <a:t>    </a:t>
            </a:r>
            <a:r>
              <a:rPr lang="en-IN" dirty="0" err="1"/>
              <a:t>Serial.print</a:t>
            </a:r>
            <a:r>
              <a:rPr lang="en-IN" dirty="0"/>
              <a:t>(d);</a:t>
            </a:r>
          </a:p>
          <a:p>
            <a:r>
              <a:rPr lang="en-IN" dirty="0"/>
              <a:t>    </a:t>
            </a:r>
            <a:r>
              <a:rPr lang="en-IN" dirty="0" err="1"/>
              <a:t>Serial.print</a:t>
            </a:r>
            <a:r>
              <a:rPr lang="en-IN" dirty="0"/>
              <a:t>(':');</a:t>
            </a:r>
          </a:p>
          <a:p>
            <a:r>
              <a:rPr lang="en-IN" dirty="0"/>
              <a:t>    </a:t>
            </a:r>
            <a:r>
              <a:rPr lang="en-IN" dirty="0" err="1"/>
              <a:t>Serial.print</a:t>
            </a:r>
            <a:r>
              <a:rPr lang="en-IN" dirty="0"/>
              <a:t>(</a:t>
            </a:r>
            <a:r>
              <a:rPr lang="en-IN" dirty="0" err="1"/>
              <a:t>now.Minute</a:t>
            </a:r>
            <a:r>
              <a:rPr lang="en-IN" dirty="0"/>
              <a:t>(), DEC);</a:t>
            </a:r>
          </a:p>
          <a:p>
            <a:r>
              <a:rPr lang="en-IN" dirty="0"/>
              <a:t>    int e = </a:t>
            </a:r>
            <a:r>
              <a:rPr lang="en-IN" dirty="0" err="1"/>
              <a:t>now.Minute</a:t>
            </a:r>
            <a:r>
              <a:rPr lang="en-IN" dirty="0"/>
              <a:t>();</a:t>
            </a:r>
          </a:p>
          <a:p>
            <a:r>
              <a:rPr lang="en-IN" dirty="0"/>
              <a:t>    </a:t>
            </a:r>
            <a:r>
              <a:rPr lang="en-IN" dirty="0" err="1"/>
              <a:t>Serial.print</a:t>
            </a:r>
            <a:r>
              <a:rPr lang="en-IN" dirty="0"/>
              <a:t>(e);</a:t>
            </a:r>
          </a:p>
          <a:p>
            <a:r>
              <a:rPr lang="en-IN" dirty="0"/>
              <a:t>    </a:t>
            </a:r>
            <a:r>
              <a:rPr lang="en-IN" dirty="0" err="1"/>
              <a:t>Serial.print</a:t>
            </a:r>
            <a:r>
              <a:rPr lang="en-IN" dirty="0"/>
              <a:t>(':');</a:t>
            </a:r>
          </a:p>
          <a:p>
            <a:r>
              <a:rPr lang="en-IN" dirty="0"/>
              <a:t>    </a:t>
            </a:r>
            <a:r>
              <a:rPr lang="en-IN" dirty="0" err="1"/>
              <a:t>Serial.print</a:t>
            </a:r>
            <a:r>
              <a:rPr lang="en-IN" dirty="0"/>
              <a:t>(</a:t>
            </a:r>
            <a:r>
              <a:rPr lang="en-IN" dirty="0" err="1"/>
              <a:t>now.Second</a:t>
            </a:r>
            <a:r>
              <a:rPr lang="en-IN" dirty="0"/>
              <a:t>(), DEC);</a:t>
            </a:r>
          </a:p>
          <a:p>
            <a:r>
              <a:rPr lang="en-IN" dirty="0"/>
              <a:t>     int f = </a:t>
            </a:r>
            <a:r>
              <a:rPr lang="en-IN" dirty="0" err="1"/>
              <a:t>now.Second</a:t>
            </a:r>
            <a:r>
              <a:rPr lang="en-IN" dirty="0"/>
              <a:t>();</a:t>
            </a:r>
          </a:p>
          <a:p>
            <a:r>
              <a:rPr lang="en-IN" dirty="0"/>
              <a:t>     </a:t>
            </a:r>
            <a:r>
              <a:rPr lang="en-IN" dirty="0" err="1"/>
              <a:t>Serial.print</a:t>
            </a:r>
            <a:r>
              <a:rPr lang="en-IN" dirty="0"/>
              <a:t>(f);</a:t>
            </a:r>
          </a:p>
          <a:p>
            <a:r>
              <a:rPr lang="en-IN" dirty="0"/>
              <a:t>    delay(1000); // one second</a:t>
            </a:r>
          </a:p>
          <a:p>
            <a:r>
              <a:rPr lang="en-IN" dirty="0"/>
              <a:t>    </a:t>
            </a:r>
            <a:r>
              <a:rPr lang="en-IN" dirty="0" err="1"/>
              <a:t>PublishData</a:t>
            </a:r>
            <a:r>
              <a:rPr lang="en-IN" dirty="0"/>
              <a:t>(</a:t>
            </a:r>
            <a:r>
              <a:rPr lang="en-IN" dirty="0" err="1"/>
              <a:t>a,b,c,d,e,f</a:t>
            </a:r>
            <a:r>
              <a:rPr lang="en-IN" dirty="0"/>
              <a:t>);</a:t>
            </a:r>
          </a:p>
          <a:p>
            <a:r>
              <a:rPr lang="en-IN" dirty="0"/>
              <a:t>    delay(1000);</a:t>
            </a:r>
          </a:p>
          <a:p>
            <a:r>
              <a:rPr lang="en-IN" dirty="0"/>
              <a:t>}</a:t>
            </a:r>
          </a:p>
          <a:p>
            <a:endParaRPr lang="en-IN" dirty="0"/>
          </a:p>
        </p:txBody>
      </p:sp>
    </p:spTree>
    <p:extLst>
      <p:ext uri="{BB962C8B-B14F-4D97-AF65-F5344CB8AC3E}">
        <p14:creationId xmlns:p14="http://schemas.microsoft.com/office/powerpoint/2010/main" val="4086207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B582CA-C615-49B8-ABA9-3BE3E933CC28}"/>
              </a:ext>
            </a:extLst>
          </p:cNvPr>
          <p:cNvSpPr/>
          <p:nvPr/>
        </p:nvSpPr>
        <p:spPr>
          <a:xfrm>
            <a:off x="488272" y="1859340"/>
            <a:ext cx="8655728" cy="3139321"/>
          </a:xfrm>
          <a:prstGeom prst="rect">
            <a:avLst/>
          </a:prstGeom>
        </p:spPr>
        <p:txBody>
          <a:bodyPr wrap="square">
            <a:spAutoFit/>
          </a:bodyPr>
          <a:lstStyle/>
          <a:p>
            <a:r>
              <a:rPr lang="en-IN" dirty="0"/>
              <a:t>//void </a:t>
            </a:r>
            <a:r>
              <a:rPr lang="en-IN" dirty="0" err="1"/>
              <a:t>handle_index</a:t>
            </a:r>
            <a:r>
              <a:rPr lang="en-IN" dirty="0"/>
              <a:t>() {</a:t>
            </a:r>
          </a:p>
          <a:p>
            <a:r>
              <a:rPr lang="en-IN" dirty="0"/>
              <a:t> // </a:t>
            </a:r>
            <a:r>
              <a:rPr lang="en-IN" dirty="0" err="1"/>
              <a:t>server.send</a:t>
            </a:r>
            <a:r>
              <a:rPr lang="en-IN" dirty="0"/>
              <a:t>(200, "text/plain", "This is an index page.");</a:t>
            </a:r>
          </a:p>
          <a:p>
            <a:r>
              <a:rPr lang="en-IN" dirty="0"/>
              <a:t>//}</a:t>
            </a:r>
          </a:p>
          <a:p>
            <a:r>
              <a:rPr lang="en-IN" dirty="0"/>
              <a:t>void </a:t>
            </a:r>
            <a:r>
              <a:rPr lang="en-IN" dirty="0" err="1"/>
              <a:t>PublishData</a:t>
            </a:r>
            <a:r>
              <a:rPr lang="en-IN" dirty="0"/>
              <a:t>(int a, int b, int c, int d, int e, int f){</a:t>
            </a:r>
          </a:p>
          <a:p>
            <a:r>
              <a:rPr lang="en-IN" dirty="0"/>
              <a:t> if (!!!</a:t>
            </a:r>
            <a:r>
              <a:rPr lang="en-IN" dirty="0" err="1"/>
              <a:t>client.connected</a:t>
            </a:r>
            <a:r>
              <a:rPr lang="en-IN" dirty="0"/>
              <a:t>()) {</a:t>
            </a:r>
          </a:p>
          <a:p>
            <a:r>
              <a:rPr lang="en-IN" dirty="0"/>
              <a:t> </a:t>
            </a:r>
            <a:r>
              <a:rPr lang="en-IN" dirty="0" err="1"/>
              <a:t>Serial.print</a:t>
            </a:r>
            <a:r>
              <a:rPr lang="en-IN" dirty="0"/>
              <a:t>("Reconnecting client to ");</a:t>
            </a:r>
          </a:p>
          <a:p>
            <a:r>
              <a:rPr lang="en-IN" dirty="0"/>
              <a:t> </a:t>
            </a:r>
            <a:r>
              <a:rPr lang="en-IN" dirty="0" err="1"/>
              <a:t>Serial.println</a:t>
            </a:r>
            <a:r>
              <a:rPr lang="en-IN" dirty="0"/>
              <a:t>(server);</a:t>
            </a:r>
          </a:p>
          <a:p>
            <a:r>
              <a:rPr lang="en-IN" dirty="0"/>
              <a:t> while (!!!</a:t>
            </a:r>
            <a:r>
              <a:rPr lang="en-IN" dirty="0" err="1"/>
              <a:t>client.connect</a:t>
            </a:r>
            <a:r>
              <a:rPr lang="en-IN" dirty="0"/>
              <a:t>(</a:t>
            </a:r>
            <a:r>
              <a:rPr lang="en-IN" dirty="0" err="1"/>
              <a:t>clientId</a:t>
            </a:r>
            <a:r>
              <a:rPr lang="en-IN" dirty="0"/>
              <a:t>, </a:t>
            </a:r>
            <a:r>
              <a:rPr lang="en-IN" dirty="0" err="1"/>
              <a:t>authMethod</a:t>
            </a:r>
            <a:r>
              <a:rPr lang="en-IN" dirty="0"/>
              <a:t>, token)) {</a:t>
            </a:r>
          </a:p>
          <a:p>
            <a:r>
              <a:rPr lang="en-IN" dirty="0"/>
              <a:t> </a:t>
            </a:r>
            <a:r>
              <a:rPr lang="en-IN" dirty="0" err="1"/>
              <a:t>Serial.print</a:t>
            </a:r>
            <a:r>
              <a:rPr lang="en-IN" dirty="0"/>
              <a:t>(".");</a:t>
            </a:r>
          </a:p>
          <a:p>
            <a:r>
              <a:rPr lang="en-IN" dirty="0"/>
              <a:t> delay(500);</a:t>
            </a:r>
          </a:p>
          <a:p>
            <a:r>
              <a:rPr lang="en-IN" dirty="0"/>
              <a:t> }</a:t>
            </a:r>
          </a:p>
        </p:txBody>
      </p:sp>
    </p:spTree>
    <p:extLst>
      <p:ext uri="{BB962C8B-B14F-4D97-AF65-F5344CB8AC3E}">
        <p14:creationId xmlns:p14="http://schemas.microsoft.com/office/powerpoint/2010/main" val="3013192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068CB-E4D0-482D-81A0-C9CB34FA5066}"/>
              </a:ext>
            </a:extLst>
          </p:cNvPr>
          <p:cNvSpPr/>
          <p:nvPr/>
        </p:nvSpPr>
        <p:spPr>
          <a:xfrm>
            <a:off x="3048000" y="58847"/>
            <a:ext cx="6096000" cy="5909310"/>
          </a:xfrm>
          <a:prstGeom prst="rect">
            <a:avLst/>
          </a:prstGeom>
        </p:spPr>
        <p:txBody>
          <a:bodyPr>
            <a:spAutoFit/>
          </a:bodyPr>
          <a:lstStyle/>
          <a:p>
            <a:r>
              <a:rPr lang="en-IN" dirty="0" err="1"/>
              <a:t>Serial.println</a:t>
            </a:r>
            <a:r>
              <a:rPr lang="en-IN" dirty="0"/>
              <a:t>();</a:t>
            </a:r>
          </a:p>
          <a:p>
            <a:r>
              <a:rPr lang="en-IN" dirty="0"/>
              <a:t> }</a:t>
            </a:r>
          </a:p>
          <a:p>
            <a:r>
              <a:rPr lang="en-IN" dirty="0"/>
              <a:t>  String payload = "{\"d\":{\"Date\":";</a:t>
            </a:r>
          </a:p>
          <a:p>
            <a:r>
              <a:rPr lang="en-IN" dirty="0"/>
              <a:t>  payload += a;</a:t>
            </a:r>
          </a:p>
          <a:p>
            <a:r>
              <a:rPr lang="en-IN" dirty="0"/>
              <a:t>  payload +="/";</a:t>
            </a:r>
          </a:p>
          <a:p>
            <a:r>
              <a:rPr lang="en-IN" dirty="0"/>
              <a:t>  payload += b;</a:t>
            </a:r>
          </a:p>
          <a:p>
            <a:r>
              <a:rPr lang="en-IN" dirty="0"/>
              <a:t>  payload +="/";</a:t>
            </a:r>
          </a:p>
          <a:p>
            <a:r>
              <a:rPr lang="en-IN" dirty="0"/>
              <a:t>  payload += c;</a:t>
            </a:r>
          </a:p>
          <a:p>
            <a:r>
              <a:rPr lang="en-IN" dirty="0"/>
              <a:t>  payload +="," "\"hours\":";</a:t>
            </a:r>
          </a:p>
          <a:p>
            <a:r>
              <a:rPr lang="en-IN" dirty="0"/>
              <a:t>  payload += d;</a:t>
            </a:r>
          </a:p>
          <a:p>
            <a:r>
              <a:rPr lang="en-IN" dirty="0"/>
              <a:t>  payload +=",” “\”min\”:”;</a:t>
            </a:r>
          </a:p>
          <a:p>
            <a:r>
              <a:rPr lang="en-IN" dirty="0"/>
              <a:t>  payload += e;</a:t>
            </a:r>
          </a:p>
          <a:p>
            <a:r>
              <a:rPr lang="en-IN" dirty="0"/>
              <a:t>  </a:t>
            </a:r>
          </a:p>
          <a:p>
            <a:r>
              <a:rPr lang="en-IN" dirty="0"/>
              <a:t>  payload += "}}";</a:t>
            </a:r>
          </a:p>
          <a:p>
            <a:r>
              <a:rPr lang="en-IN" dirty="0"/>
              <a:t> </a:t>
            </a:r>
            <a:r>
              <a:rPr lang="en-IN" dirty="0" err="1"/>
              <a:t>Serial.print</a:t>
            </a:r>
            <a:r>
              <a:rPr lang="en-IN" dirty="0"/>
              <a:t>("Sending payload: ");</a:t>
            </a:r>
          </a:p>
          <a:p>
            <a:r>
              <a:rPr lang="en-IN" dirty="0"/>
              <a:t> </a:t>
            </a:r>
            <a:r>
              <a:rPr lang="en-IN" dirty="0" err="1"/>
              <a:t>Serial.println</a:t>
            </a:r>
            <a:r>
              <a:rPr lang="en-IN" dirty="0"/>
              <a:t>(payload);</a:t>
            </a:r>
          </a:p>
          <a:p>
            <a:r>
              <a:rPr lang="en-IN" dirty="0"/>
              <a:t>  </a:t>
            </a:r>
          </a:p>
          <a:p>
            <a:r>
              <a:rPr lang="en-IN" dirty="0"/>
              <a:t> if (</a:t>
            </a:r>
            <a:r>
              <a:rPr lang="en-IN" dirty="0" err="1"/>
              <a:t>client.publish</a:t>
            </a:r>
            <a:r>
              <a:rPr lang="en-IN" dirty="0"/>
              <a:t>(topic, (char*) </a:t>
            </a:r>
            <a:r>
              <a:rPr lang="en-IN" dirty="0" err="1"/>
              <a:t>payload.c_str</a:t>
            </a:r>
            <a:r>
              <a:rPr lang="en-IN" dirty="0"/>
              <a:t>())) {</a:t>
            </a:r>
          </a:p>
          <a:p>
            <a:r>
              <a:rPr lang="en-IN" dirty="0"/>
              <a:t> </a:t>
            </a:r>
            <a:r>
              <a:rPr lang="en-IN" dirty="0" err="1"/>
              <a:t>Serial.println</a:t>
            </a:r>
            <a:r>
              <a:rPr lang="en-IN" dirty="0"/>
              <a:t>("Publish ok");</a:t>
            </a:r>
          </a:p>
          <a:p>
            <a:r>
              <a:rPr lang="en-IN" dirty="0"/>
              <a:t> } else {</a:t>
            </a:r>
          </a:p>
          <a:p>
            <a:r>
              <a:rPr lang="en-IN" dirty="0"/>
              <a:t> </a:t>
            </a:r>
            <a:r>
              <a:rPr lang="en-IN" dirty="0" err="1"/>
              <a:t>Serial.println</a:t>
            </a:r>
            <a:r>
              <a:rPr lang="en-IN" dirty="0"/>
              <a:t>("Publish failed”);</a:t>
            </a:r>
          </a:p>
        </p:txBody>
      </p:sp>
    </p:spTree>
    <p:extLst>
      <p:ext uri="{BB962C8B-B14F-4D97-AF65-F5344CB8AC3E}">
        <p14:creationId xmlns:p14="http://schemas.microsoft.com/office/powerpoint/2010/main" val="259853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FB86C6-A847-4BBD-98FD-B9CDF25490F7}"/>
              </a:ext>
            </a:extLst>
          </p:cNvPr>
          <p:cNvSpPr/>
          <p:nvPr/>
        </p:nvSpPr>
        <p:spPr>
          <a:xfrm>
            <a:off x="292963" y="1376039"/>
            <a:ext cx="8851037" cy="2000548"/>
          </a:xfrm>
          <a:prstGeom prst="rect">
            <a:avLst/>
          </a:prstGeom>
        </p:spPr>
        <p:txBody>
          <a:bodyPr wrap="square">
            <a:spAutoFit/>
          </a:bodyPr>
          <a:lstStyle/>
          <a:p>
            <a:r>
              <a:rPr lang="en-US" sz="4000" dirty="0"/>
              <a:t>CONCLUSION:</a:t>
            </a:r>
          </a:p>
          <a:p>
            <a:r>
              <a:rPr lang="en-US" sz="2800" dirty="0"/>
              <a:t>The goal of our project is to provide healthy and tension free life to those users who are taking regularly pills and to provide this product at affordable cost also</a:t>
            </a:r>
            <a:r>
              <a:rPr lang="en-US" dirty="0"/>
              <a:t>.</a:t>
            </a:r>
          </a:p>
        </p:txBody>
      </p:sp>
    </p:spTree>
    <p:extLst>
      <p:ext uri="{BB962C8B-B14F-4D97-AF65-F5344CB8AC3E}">
        <p14:creationId xmlns:p14="http://schemas.microsoft.com/office/powerpoint/2010/main" val="1351922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3F52-D9EE-4642-87F8-5D83A4C52F7D}"/>
              </a:ext>
            </a:extLst>
          </p:cNvPr>
          <p:cNvSpPr>
            <a:spLocks noGrp="1"/>
          </p:cNvSpPr>
          <p:nvPr>
            <p:ph type="title"/>
          </p:nvPr>
        </p:nvSpPr>
        <p:spPr/>
        <p:txBody>
          <a:bodyPr/>
          <a:lstStyle/>
          <a:p>
            <a:r>
              <a:rPr lang="en-IN" dirty="0"/>
              <a:t>                            </a:t>
            </a:r>
            <a:r>
              <a:rPr lang="en-IN" sz="6600" dirty="0"/>
              <a:t>THANK YOU</a:t>
            </a:r>
          </a:p>
        </p:txBody>
      </p:sp>
      <p:sp>
        <p:nvSpPr>
          <p:cNvPr id="3" name="Content Placeholder 2">
            <a:extLst>
              <a:ext uri="{FF2B5EF4-FFF2-40B4-BE49-F238E27FC236}">
                <a16:creationId xmlns:a16="http://schemas.microsoft.com/office/drawing/2014/main" id="{023A77BD-C2ED-44BB-88E3-C0CFA468A201}"/>
              </a:ext>
            </a:extLst>
          </p:cNvPr>
          <p:cNvSpPr>
            <a:spLocks noGrp="1"/>
          </p:cNvSpPr>
          <p:nvPr>
            <p:ph idx="1"/>
          </p:nvPr>
        </p:nvSpPr>
        <p:spPr/>
        <p:txBody>
          <a:bodyPr/>
          <a:lstStyle/>
          <a:p>
            <a:pPr marL="0" indent="0">
              <a:buNone/>
            </a:pPr>
            <a:r>
              <a:rPr lang="en-IN" dirty="0"/>
              <a:t>                                                                                                                       </a:t>
            </a:r>
            <a:r>
              <a:rPr lang="en-IN" sz="3600" dirty="0"/>
              <a:t>FUTURE MINDS</a:t>
            </a:r>
          </a:p>
          <a:p>
            <a:pPr marL="0" indent="0">
              <a:buNone/>
            </a:pPr>
            <a:r>
              <a:rPr lang="en-IN" sz="2000" dirty="0"/>
              <a:t>                                                                                                                               1.M.Likhitha.</a:t>
            </a:r>
          </a:p>
          <a:p>
            <a:pPr marL="0" indent="0">
              <a:buNone/>
            </a:pPr>
            <a:r>
              <a:rPr lang="en-IN" sz="2000" dirty="0"/>
              <a:t>                                                                                                                                2.N.Namratha.</a:t>
            </a:r>
          </a:p>
          <a:p>
            <a:pPr marL="0" indent="0">
              <a:buNone/>
            </a:pPr>
            <a:r>
              <a:rPr lang="en-IN" sz="2000" dirty="0"/>
              <a:t>                                                                                                                                3.N.Syamdilya</a:t>
            </a:r>
            <a:r>
              <a:rPr lang="en-IN" dirty="0"/>
              <a:t>.</a:t>
            </a:r>
          </a:p>
        </p:txBody>
      </p:sp>
    </p:spTree>
    <p:extLst>
      <p:ext uri="{BB962C8B-B14F-4D97-AF65-F5344CB8AC3E}">
        <p14:creationId xmlns:p14="http://schemas.microsoft.com/office/powerpoint/2010/main" val="215241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B712-B88D-46BD-A243-204791458345}"/>
              </a:ext>
            </a:extLst>
          </p:cNvPr>
          <p:cNvSpPr>
            <a:spLocks noGrp="1"/>
          </p:cNvSpPr>
          <p:nvPr>
            <p:ph type="title"/>
          </p:nvPr>
        </p:nvSpPr>
        <p:spPr>
          <a:xfrm>
            <a:off x="685801" y="192350"/>
            <a:ext cx="10131425" cy="2044823"/>
          </a:xfrm>
        </p:spPr>
        <p:txBody>
          <a:bodyPr/>
          <a:lstStyle/>
          <a:p>
            <a:r>
              <a:rPr lang="en-IN" dirty="0"/>
              <a:t>   </a:t>
            </a:r>
            <a:r>
              <a:rPr lang="en-IN" sz="5400" dirty="0"/>
              <a:t>PURPOSE</a:t>
            </a:r>
          </a:p>
        </p:txBody>
      </p:sp>
      <p:sp>
        <p:nvSpPr>
          <p:cNvPr id="3" name="Content Placeholder 2">
            <a:extLst>
              <a:ext uri="{FF2B5EF4-FFF2-40B4-BE49-F238E27FC236}">
                <a16:creationId xmlns:a16="http://schemas.microsoft.com/office/drawing/2014/main" id="{2458C5EC-A666-4EAD-9D32-133F54570207}"/>
              </a:ext>
            </a:extLst>
          </p:cNvPr>
          <p:cNvSpPr>
            <a:spLocks noGrp="1"/>
          </p:cNvSpPr>
          <p:nvPr>
            <p:ph idx="1"/>
          </p:nvPr>
        </p:nvSpPr>
        <p:spPr>
          <a:xfrm>
            <a:off x="685801" y="1676400"/>
            <a:ext cx="10131425" cy="4141434"/>
          </a:xfrm>
        </p:spPr>
        <p:txBody>
          <a:bodyPr>
            <a:normAutofit/>
          </a:bodyPr>
          <a:lstStyle/>
          <a:p>
            <a:pPr marL="0" indent="0">
              <a:buNone/>
            </a:pPr>
            <a:r>
              <a:rPr lang="en-US" sz="3000" dirty="0"/>
              <a:t>Sometimes elderly people forget to take the medicine at the                             required time of medicines. And sometimes they also forgets which medicine they  have to take at required time. And it is difficult for  care takers to monitor patients around the clock . To avoid this kind of situations our project is used.</a:t>
            </a:r>
          </a:p>
          <a:p>
            <a:endParaRPr lang="en-IN" dirty="0"/>
          </a:p>
        </p:txBody>
      </p:sp>
    </p:spTree>
    <p:extLst>
      <p:ext uri="{BB962C8B-B14F-4D97-AF65-F5344CB8AC3E}">
        <p14:creationId xmlns:p14="http://schemas.microsoft.com/office/powerpoint/2010/main" val="241670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22F2D-731A-44C1-8395-C5A728247ED6}"/>
              </a:ext>
            </a:extLst>
          </p:cNvPr>
          <p:cNvSpPr>
            <a:spLocks noGrp="1"/>
          </p:cNvSpPr>
          <p:nvPr>
            <p:ph type="title"/>
          </p:nvPr>
        </p:nvSpPr>
        <p:spPr/>
        <p:txBody>
          <a:bodyPr/>
          <a:lstStyle/>
          <a:p>
            <a:r>
              <a:rPr lang="en-US" sz="5400" dirty="0"/>
              <a:t>HARDWARE</a:t>
            </a:r>
            <a:r>
              <a:rPr lang="en-US" dirty="0"/>
              <a:t> </a:t>
            </a:r>
            <a:r>
              <a:rPr lang="en-US" sz="5400" dirty="0"/>
              <a:t>COMPONENTS  </a:t>
            </a:r>
            <a:endParaRPr lang="en-IN" sz="5400" dirty="0"/>
          </a:p>
        </p:txBody>
      </p:sp>
      <p:sp>
        <p:nvSpPr>
          <p:cNvPr id="3" name="Content Placeholder 2">
            <a:extLst>
              <a:ext uri="{FF2B5EF4-FFF2-40B4-BE49-F238E27FC236}">
                <a16:creationId xmlns:a16="http://schemas.microsoft.com/office/drawing/2014/main" id="{63219582-5F0F-4DF8-88B1-A5F26685C24B}"/>
              </a:ext>
            </a:extLst>
          </p:cNvPr>
          <p:cNvSpPr>
            <a:spLocks noGrp="1"/>
          </p:cNvSpPr>
          <p:nvPr>
            <p:ph idx="1"/>
          </p:nvPr>
        </p:nvSpPr>
        <p:spPr>
          <a:xfrm>
            <a:off x="685801" y="1767841"/>
            <a:ext cx="10131425" cy="2956560"/>
          </a:xfrm>
        </p:spPr>
        <p:txBody>
          <a:bodyPr>
            <a:normAutofit/>
          </a:bodyPr>
          <a:lstStyle/>
          <a:p>
            <a:r>
              <a:rPr lang="en-US" sz="3200" dirty="0"/>
              <a:t>NODE MCU</a:t>
            </a:r>
          </a:p>
          <a:p>
            <a:r>
              <a:rPr lang="en-US" sz="3200" dirty="0"/>
              <a:t>BUZZER</a:t>
            </a:r>
          </a:p>
          <a:p>
            <a:r>
              <a:rPr lang="en-US" sz="3200" dirty="0"/>
              <a:t>RTC MODULE</a:t>
            </a:r>
            <a:endParaRPr lang="en-IN" sz="3200" dirty="0"/>
          </a:p>
        </p:txBody>
      </p:sp>
    </p:spTree>
    <p:extLst>
      <p:ext uri="{BB962C8B-B14F-4D97-AF65-F5344CB8AC3E}">
        <p14:creationId xmlns:p14="http://schemas.microsoft.com/office/powerpoint/2010/main" val="301418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9200-FD61-428F-A7CB-F9FFBE21293A}"/>
              </a:ext>
            </a:extLst>
          </p:cNvPr>
          <p:cNvSpPr>
            <a:spLocks noGrp="1"/>
          </p:cNvSpPr>
          <p:nvPr>
            <p:ph type="title"/>
          </p:nvPr>
        </p:nvSpPr>
        <p:spPr/>
        <p:txBody>
          <a:bodyPr>
            <a:normAutofit/>
          </a:bodyPr>
          <a:lstStyle/>
          <a:p>
            <a:r>
              <a:rPr lang="en-IN" sz="5400" dirty="0"/>
              <a:t>NODE</a:t>
            </a:r>
            <a:r>
              <a:rPr lang="en-IN" dirty="0"/>
              <a:t> </a:t>
            </a:r>
            <a:r>
              <a:rPr lang="en-IN" sz="5400" dirty="0"/>
              <a:t>MCU</a:t>
            </a:r>
          </a:p>
        </p:txBody>
      </p:sp>
      <p:sp>
        <p:nvSpPr>
          <p:cNvPr id="3" name="Content Placeholder 2">
            <a:extLst>
              <a:ext uri="{FF2B5EF4-FFF2-40B4-BE49-F238E27FC236}">
                <a16:creationId xmlns:a16="http://schemas.microsoft.com/office/drawing/2014/main" id="{86E25ECC-F0D7-4B37-9A9B-C5629B6651A6}"/>
              </a:ext>
            </a:extLst>
          </p:cNvPr>
          <p:cNvSpPr>
            <a:spLocks noGrp="1"/>
          </p:cNvSpPr>
          <p:nvPr>
            <p:ph idx="1"/>
          </p:nvPr>
        </p:nvSpPr>
        <p:spPr>
          <a:xfrm>
            <a:off x="685801" y="2065867"/>
            <a:ext cx="5798819" cy="3649133"/>
          </a:xfrm>
        </p:spPr>
        <p:txBody>
          <a:bodyPr/>
          <a:lstStyle/>
          <a:p>
            <a:r>
              <a:rPr lang="en-IN" sz="3200" dirty="0"/>
              <a:t>Node MCU development board is an open source IOT development kit</a:t>
            </a:r>
          </a:p>
          <a:p>
            <a:r>
              <a:rPr lang="en-IN" sz="3200" dirty="0"/>
              <a:t>It is a low cost hardware platform for development of IoT applications</a:t>
            </a:r>
          </a:p>
          <a:p>
            <a:endParaRPr lang="en-IN" dirty="0"/>
          </a:p>
        </p:txBody>
      </p:sp>
      <p:pic>
        <p:nvPicPr>
          <p:cNvPr id="5" name="Picture 4">
            <a:extLst>
              <a:ext uri="{FF2B5EF4-FFF2-40B4-BE49-F238E27FC236}">
                <a16:creationId xmlns:a16="http://schemas.microsoft.com/office/drawing/2014/main" id="{25E0FD9E-A0D5-46CE-9F88-69CF5A38F576}"/>
              </a:ext>
            </a:extLst>
          </p:cNvPr>
          <p:cNvPicPr>
            <a:picLocks noChangeAspect="1"/>
          </p:cNvPicPr>
          <p:nvPr/>
        </p:nvPicPr>
        <p:blipFill>
          <a:blip r:embed="rId2"/>
          <a:stretch>
            <a:fillRect/>
          </a:stretch>
        </p:blipFill>
        <p:spPr>
          <a:xfrm>
            <a:off x="7162799" y="864870"/>
            <a:ext cx="4343400" cy="5128260"/>
          </a:xfrm>
          <a:prstGeom prst="rect">
            <a:avLst/>
          </a:prstGeom>
        </p:spPr>
      </p:pic>
    </p:spTree>
    <p:extLst>
      <p:ext uri="{BB962C8B-B14F-4D97-AF65-F5344CB8AC3E}">
        <p14:creationId xmlns:p14="http://schemas.microsoft.com/office/powerpoint/2010/main" val="3792396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562A-56D7-4E41-9964-A0A56295F2B2}"/>
              </a:ext>
            </a:extLst>
          </p:cNvPr>
          <p:cNvSpPr>
            <a:spLocks noGrp="1"/>
          </p:cNvSpPr>
          <p:nvPr>
            <p:ph type="title"/>
          </p:nvPr>
        </p:nvSpPr>
        <p:spPr/>
        <p:txBody>
          <a:bodyPr>
            <a:normAutofit/>
          </a:bodyPr>
          <a:lstStyle/>
          <a:p>
            <a:r>
              <a:rPr lang="en-IN" sz="5400" dirty="0"/>
              <a:t>BUZZER</a:t>
            </a:r>
          </a:p>
        </p:txBody>
      </p:sp>
      <p:sp>
        <p:nvSpPr>
          <p:cNvPr id="3" name="Content Placeholder 2">
            <a:extLst>
              <a:ext uri="{FF2B5EF4-FFF2-40B4-BE49-F238E27FC236}">
                <a16:creationId xmlns:a16="http://schemas.microsoft.com/office/drawing/2014/main" id="{D78E937B-EC6B-4ACB-8512-720164739F32}"/>
              </a:ext>
            </a:extLst>
          </p:cNvPr>
          <p:cNvSpPr>
            <a:spLocks noGrp="1"/>
          </p:cNvSpPr>
          <p:nvPr>
            <p:ph idx="1"/>
          </p:nvPr>
        </p:nvSpPr>
        <p:spPr>
          <a:xfrm>
            <a:off x="685801" y="2142067"/>
            <a:ext cx="6141127" cy="3649133"/>
          </a:xfrm>
        </p:spPr>
        <p:txBody>
          <a:bodyPr>
            <a:normAutofit lnSpcReduction="10000"/>
          </a:bodyPr>
          <a:lstStyle/>
          <a:p>
            <a:r>
              <a:rPr lang="en-US" sz="3000" dirty="0"/>
              <a:t>A </a:t>
            </a:r>
            <a:r>
              <a:rPr lang="en-US" sz="3000" b="1" dirty="0"/>
              <a:t>buzzer</a:t>
            </a:r>
            <a:r>
              <a:rPr lang="en-US" sz="3000" dirty="0"/>
              <a:t> or </a:t>
            </a:r>
            <a:r>
              <a:rPr lang="en-US" sz="3000" b="1" dirty="0"/>
              <a:t>beeper</a:t>
            </a:r>
            <a:r>
              <a:rPr lang="en-US" sz="3000" dirty="0"/>
              <a:t> is an audio signaling device, which may be mechanical, electromechanical, or piezoelectric .</a:t>
            </a:r>
          </a:p>
          <a:p>
            <a:r>
              <a:rPr lang="en-US" sz="3000" dirty="0"/>
              <a:t> Typical uses of buzzers and beepers include alarm devices, timers, and confirmation of user input such as a mouse click or keystroke</a:t>
            </a:r>
            <a:endParaRPr lang="en-IN" sz="3000" dirty="0"/>
          </a:p>
        </p:txBody>
      </p:sp>
      <p:pic>
        <p:nvPicPr>
          <p:cNvPr id="5" name="Picture 4">
            <a:extLst>
              <a:ext uri="{FF2B5EF4-FFF2-40B4-BE49-F238E27FC236}">
                <a16:creationId xmlns:a16="http://schemas.microsoft.com/office/drawing/2014/main" id="{7E0E8D74-FE7F-40B9-8EB5-B5B1A39BB63C}"/>
              </a:ext>
            </a:extLst>
          </p:cNvPr>
          <p:cNvPicPr>
            <a:picLocks noChangeAspect="1"/>
          </p:cNvPicPr>
          <p:nvPr/>
        </p:nvPicPr>
        <p:blipFill>
          <a:blip r:embed="rId2"/>
          <a:stretch>
            <a:fillRect/>
          </a:stretch>
        </p:blipFill>
        <p:spPr>
          <a:xfrm>
            <a:off x="6968972" y="1420426"/>
            <a:ext cx="4953740" cy="4726619"/>
          </a:xfrm>
          <a:prstGeom prst="rect">
            <a:avLst/>
          </a:prstGeom>
        </p:spPr>
      </p:pic>
    </p:spTree>
    <p:extLst>
      <p:ext uri="{BB962C8B-B14F-4D97-AF65-F5344CB8AC3E}">
        <p14:creationId xmlns:p14="http://schemas.microsoft.com/office/powerpoint/2010/main" val="47660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317C-CBD7-4491-8D36-D265798D31FE}"/>
              </a:ext>
            </a:extLst>
          </p:cNvPr>
          <p:cNvSpPr>
            <a:spLocks noGrp="1"/>
          </p:cNvSpPr>
          <p:nvPr>
            <p:ph type="title"/>
          </p:nvPr>
        </p:nvSpPr>
        <p:spPr>
          <a:xfrm>
            <a:off x="1104901" y="594360"/>
            <a:ext cx="4366259" cy="1574340"/>
          </a:xfrm>
        </p:spPr>
        <p:txBody>
          <a:bodyPr/>
          <a:lstStyle/>
          <a:p>
            <a:r>
              <a:rPr lang="en-IN" sz="5400" dirty="0"/>
              <a:t>RTC</a:t>
            </a:r>
            <a:r>
              <a:rPr lang="en-IN" dirty="0"/>
              <a:t> </a:t>
            </a:r>
            <a:r>
              <a:rPr lang="en-IN" sz="5400" dirty="0"/>
              <a:t>DS-1307</a:t>
            </a:r>
          </a:p>
        </p:txBody>
      </p:sp>
      <p:sp>
        <p:nvSpPr>
          <p:cNvPr id="3" name="Content Placeholder 2">
            <a:extLst>
              <a:ext uri="{FF2B5EF4-FFF2-40B4-BE49-F238E27FC236}">
                <a16:creationId xmlns:a16="http://schemas.microsoft.com/office/drawing/2014/main" id="{D5079EBA-9435-4B91-BA7B-CDFE221FA9ED}"/>
              </a:ext>
            </a:extLst>
          </p:cNvPr>
          <p:cNvSpPr>
            <a:spLocks noGrp="1"/>
          </p:cNvSpPr>
          <p:nvPr>
            <p:ph idx="1"/>
          </p:nvPr>
        </p:nvSpPr>
        <p:spPr>
          <a:xfrm>
            <a:off x="685801" y="2168700"/>
            <a:ext cx="6842463" cy="3649133"/>
          </a:xfrm>
        </p:spPr>
        <p:txBody>
          <a:bodyPr>
            <a:noAutofit/>
          </a:bodyPr>
          <a:lstStyle/>
          <a:p>
            <a:r>
              <a:rPr lang="en-US" sz="2400" dirty="0"/>
              <a:t>A real-time clock (RTC) is a computer clock  that keeps track of the current time which are present in almost any electronic device.</a:t>
            </a:r>
          </a:p>
          <a:p>
            <a:r>
              <a:rPr lang="en-US" sz="2400" dirty="0"/>
              <a:t>RTCs often have an alternate source of power, so they can continue to keep time while the primary source of power is off. </a:t>
            </a:r>
          </a:p>
          <a:p>
            <a:r>
              <a:rPr lang="en-US" sz="2400" dirty="0"/>
              <a:t> The alternate power source can also supply power to battery backed RAM</a:t>
            </a:r>
            <a:endParaRPr lang="en-IN" sz="2400" dirty="0"/>
          </a:p>
        </p:txBody>
      </p:sp>
      <p:pic>
        <p:nvPicPr>
          <p:cNvPr id="5" name="Picture 4">
            <a:extLst>
              <a:ext uri="{FF2B5EF4-FFF2-40B4-BE49-F238E27FC236}">
                <a16:creationId xmlns:a16="http://schemas.microsoft.com/office/drawing/2014/main" id="{3B0A77DD-D174-45FD-A308-E6EC65900EC2}"/>
              </a:ext>
            </a:extLst>
          </p:cNvPr>
          <p:cNvPicPr>
            <a:picLocks noChangeAspect="1"/>
          </p:cNvPicPr>
          <p:nvPr/>
        </p:nvPicPr>
        <p:blipFill>
          <a:blip r:embed="rId2"/>
          <a:stretch>
            <a:fillRect/>
          </a:stretch>
        </p:blipFill>
        <p:spPr>
          <a:xfrm>
            <a:off x="7528264" y="1180731"/>
            <a:ext cx="4554244" cy="3888419"/>
          </a:xfrm>
          <a:prstGeom prst="rect">
            <a:avLst/>
          </a:prstGeom>
        </p:spPr>
      </p:pic>
    </p:spTree>
    <p:extLst>
      <p:ext uri="{BB962C8B-B14F-4D97-AF65-F5344CB8AC3E}">
        <p14:creationId xmlns:p14="http://schemas.microsoft.com/office/powerpoint/2010/main" val="339588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C8B0-1A4A-4B4A-BC24-E74B7E270129}"/>
              </a:ext>
            </a:extLst>
          </p:cNvPr>
          <p:cNvSpPr>
            <a:spLocks noGrp="1"/>
          </p:cNvSpPr>
          <p:nvPr>
            <p:ph type="title"/>
          </p:nvPr>
        </p:nvSpPr>
        <p:spPr/>
        <p:txBody>
          <a:bodyPr/>
          <a:lstStyle/>
          <a:p>
            <a:r>
              <a:rPr lang="en-IN" dirty="0"/>
              <a:t>How it is used?</a:t>
            </a:r>
          </a:p>
        </p:txBody>
      </p:sp>
      <p:sp>
        <p:nvSpPr>
          <p:cNvPr id="3" name="Content Placeholder 2">
            <a:extLst>
              <a:ext uri="{FF2B5EF4-FFF2-40B4-BE49-F238E27FC236}">
                <a16:creationId xmlns:a16="http://schemas.microsoft.com/office/drawing/2014/main" id="{7206FB17-D8A7-4FBF-90CF-1EADF7207E9E}"/>
              </a:ext>
            </a:extLst>
          </p:cNvPr>
          <p:cNvSpPr>
            <a:spLocks noGrp="1"/>
          </p:cNvSpPr>
          <p:nvPr>
            <p:ph idx="1"/>
          </p:nvPr>
        </p:nvSpPr>
        <p:spPr>
          <a:xfrm>
            <a:off x="1030287" y="1604433"/>
            <a:ext cx="10131425" cy="3649133"/>
          </a:xfrm>
        </p:spPr>
        <p:txBody>
          <a:bodyPr>
            <a:normAutofit/>
          </a:bodyPr>
          <a:lstStyle/>
          <a:p>
            <a:r>
              <a:rPr lang="en-IN" sz="3200" dirty="0"/>
              <a:t>An app is build for the user which enables him to set the time at which the person has to consume the tablet. The time that is set is received by the RTC Module  for comparison of time set by the user . If both gets matched  a sound is generated by the buzzer.</a:t>
            </a:r>
          </a:p>
        </p:txBody>
      </p:sp>
    </p:spTree>
    <p:extLst>
      <p:ext uri="{BB962C8B-B14F-4D97-AF65-F5344CB8AC3E}">
        <p14:creationId xmlns:p14="http://schemas.microsoft.com/office/powerpoint/2010/main" val="3710313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49FB-1C7C-4E46-AE57-67ED5F9500D3}"/>
              </a:ext>
            </a:extLst>
          </p:cNvPr>
          <p:cNvSpPr>
            <a:spLocks noGrp="1"/>
          </p:cNvSpPr>
          <p:nvPr>
            <p:ph type="title"/>
          </p:nvPr>
        </p:nvSpPr>
        <p:spPr/>
        <p:txBody>
          <a:bodyPr/>
          <a:lstStyle/>
          <a:p>
            <a:r>
              <a:rPr lang="en-IN" sz="4800" dirty="0"/>
              <a:t>PROJECT high LIGHTS</a:t>
            </a:r>
            <a:r>
              <a:rPr lang="en-IN" dirty="0"/>
              <a:t>:</a:t>
            </a:r>
          </a:p>
        </p:txBody>
      </p:sp>
      <p:sp>
        <p:nvSpPr>
          <p:cNvPr id="3" name="Content Placeholder 2">
            <a:extLst>
              <a:ext uri="{FF2B5EF4-FFF2-40B4-BE49-F238E27FC236}">
                <a16:creationId xmlns:a16="http://schemas.microsoft.com/office/drawing/2014/main" id="{5B0320B2-DB84-423C-9068-F11CAD8817A7}"/>
              </a:ext>
            </a:extLst>
          </p:cNvPr>
          <p:cNvSpPr>
            <a:spLocks noGrp="1"/>
          </p:cNvSpPr>
          <p:nvPr>
            <p:ph idx="1"/>
          </p:nvPr>
        </p:nvSpPr>
        <p:spPr/>
        <p:txBody>
          <a:bodyPr/>
          <a:lstStyle/>
          <a:p>
            <a:pPr marL="0" indent="0">
              <a:buNone/>
            </a:pPr>
            <a:r>
              <a:rPr lang="en-IN" sz="3600" dirty="0"/>
              <a:t>Storing the medicine taking time in EEPROM.</a:t>
            </a:r>
          </a:p>
          <a:p>
            <a:pPr marL="0" indent="0">
              <a:buNone/>
            </a:pPr>
            <a:r>
              <a:rPr lang="en-IN" sz="3600" dirty="0"/>
              <a:t>Checking  the time set by the user using RTC.</a:t>
            </a:r>
          </a:p>
          <a:p>
            <a:pPr marL="0" indent="0">
              <a:buNone/>
            </a:pPr>
            <a:r>
              <a:rPr lang="en-IN" sz="3600" dirty="0"/>
              <a:t>Buzzer as soon as the medicine taking time arrives</a:t>
            </a:r>
            <a:r>
              <a:rPr lang="en-IN" dirty="0"/>
              <a:t>.</a:t>
            </a:r>
          </a:p>
        </p:txBody>
      </p:sp>
    </p:spTree>
    <p:extLst>
      <p:ext uri="{BB962C8B-B14F-4D97-AF65-F5344CB8AC3E}">
        <p14:creationId xmlns:p14="http://schemas.microsoft.com/office/powerpoint/2010/main" val="73997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2A861C-A0A5-4527-AA48-1F06E4B6F373}"/>
              </a:ext>
            </a:extLst>
          </p:cNvPr>
          <p:cNvSpPr/>
          <p:nvPr/>
        </p:nvSpPr>
        <p:spPr>
          <a:xfrm>
            <a:off x="1574307" y="183096"/>
            <a:ext cx="6096000" cy="6463308"/>
          </a:xfrm>
          <a:prstGeom prst="rect">
            <a:avLst/>
          </a:prstGeom>
        </p:spPr>
        <p:txBody>
          <a:bodyPr>
            <a:spAutoFit/>
          </a:bodyPr>
          <a:lstStyle/>
          <a:p>
            <a:r>
              <a:rPr lang="en-IN" dirty="0"/>
              <a:t>CODE:</a:t>
            </a:r>
          </a:p>
          <a:p>
            <a:r>
              <a:rPr lang="en-IN" dirty="0"/>
              <a:t>#include &lt;</a:t>
            </a:r>
            <a:r>
              <a:rPr lang="en-IN" dirty="0" err="1"/>
              <a:t>Wire.h</a:t>
            </a:r>
            <a:r>
              <a:rPr lang="en-IN" dirty="0"/>
              <a:t>&gt;</a:t>
            </a:r>
          </a:p>
          <a:p>
            <a:r>
              <a:rPr lang="en-IN" dirty="0"/>
              <a:t>#include &lt;RtcDS3231.h&gt;</a:t>
            </a:r>
          </a:p>
          <a:p>
            <a:r>
              <a:rPr lang="en-IN" dirty="0"/>
              <a:t>#include &lt;ESP8266WiFi.h&gt;</a:t>
            </a:r>
          </a:p>
          <a:p>
            <a:r>
              <a:rPr lang="en-IN" dirty="0"/>
              <a:t>//#include &lt;ESP8266WebServer.h&gt;</a:t>
            </a:r>
          </a:p>
          <a:p>
            <a:r>
              <a:rPr lang="en-IN" dirty="0"/>
              <a:t>#include &lt;</a:t>
            </a:r>
            <a:r>
              <a:rPr lang="en-IN" dirty="0" err="1"/>
              <a:t>PubSubClient.h</a:t>
            </a:r>
            <a:r>
              <a:rPr lang="en-IN" dirty="0"/>
              <a:t>&gt;</a:t>
            </a:r>
          </a:p>
          <a:p>
            <a:r>
              <a:rPr lang="en-IN" dirty="0"/>
              <a:t>RtcDS3231&lt;</a:t>
            </a:r>
            <a:r>
              <a:rPr lang="en-IN" dirty="0" err="1"/>
              <a:t>TwoWire</a:t>
            </a:r>
            <a:r>
              <a:rPr lang="en-IN" dirty="0"/>
              <a:t>&gt; </a:t>
            </a:r>
            <a:r>
              <a:rPr lang="en-IN" dirty="0" err="1"/>
              <a:t>Rtc</a:t>
            </a:r>
            <a:r>
              <a:rPr lang="en-IN" dirty="0"/>
              <a:t>(Wire);</a:t>
            </a:r>
          </a:p>
          <a:p>
            <a:r>
              <a:rPr lang="en-IN" dirty="0" err="1"/>
              <a:t>const</a:t>
            </a:r>
            <a:r>
              <a:rPr lang="en-IN" dirty="0"/>
              <a:t> char* </a:t>
            </a:r>
            <a:r>
              <a:rPr lang="en-IN" dirty="0" err="1"/>
              <a:t>ssid</a:t>
            </a:r>
            <a:r>
              <a:rPr lang="en-IN" dirty="0"/>
              <a:t> = "moto e5 plus 1371";</a:t>
            </a:r>
          </a:p>
          <a:p>
            <a:r>
              <a:rPr lang="en-IN" dirty="0" err="1"/>
              <a:t>const</a:t>
            </a:r>
            <a:r>
              <a:rPr lang="en-IN" dirty="0"/>
              <a:t> char* password =  "12345678";</a:t>
            </a:r>
          </a:p>
          <a:p>
            <a:r>
              <a:rPr lang="en-IN" dirty="0"/>
              <a:t>#define ORG "56fc1a"</a:t>
            </a:r>
          </a:p>
          <a:p>
            <a:r>
              <a:rPr lang="en-IN" dirty="0"/>
              <a:t>#define DEVICE_TYPE "</a:t>
            </a:r>
            <a:r>
              <a:rPr lang="en-IN" dirty="0" err="1"/>
              <a:t>newdevice</a:t>
            </a:r>
            <a:r>
              <a:rPr lang="en-IN" dirty="0"/>
              <a:t>"</a:t>
            </a:r>
          </a:p>
          <a:p>
            <a:r>
              <a:rPr lang="en-IN" dirty="0"/>
              <a:t>#define DEVICE_ID "new"</a:t>
            </a:r>
          </a:p>
          <a:p>
            <a:r>
              <a:rPr lang="en-IN" dirty="0"/>
              <a:t>#define TOKEN "123456789"</a:t>
            </a:r>
          </a:p>
          <a:p>
            <a:r>
              <a:rPr lang="en-IN" dirty="0"/>
              <a:t>char server[] = ORG ".messaging.internetofthings.ibmcloud.com";</a:t>
            </a:r>
          </a:p>
          <a:p>
            <a:r>
              <a:rPr lang="en-IN" dirty="0"/>
              <a:t>char topic[] = "iot-2/</a:t>
            </a:r>
            <a:r>
              <a:rPr lang="en-IN" dirty="0" err="1"/>
              <a:t>evt</a:t>
            </a:r>
            <a:r>
              <a:rPr lang="en-IN" dirty="0"/>
              <a:t>/</a:t>
            </a:r>
            <a:r>
              <a:rPr lang="en-IN" dirty="0" err="1"/>
              <a:t>sensorData</a:t>
            </a:r>
            <a:r>
              <a:rPr lang="en-IN" dirty="0"/>
              <a:t>/</a:t>
            </a:r>
            <a:r>
              <a:rPr lang="en-IN" dirty="0" err="1"/>
              <a:t>fmt</a:t>
            </a:r>
            <a:r>
              <a:rPr lang="en-IN" dirty="0"/>
              <a:t>/json";</a:t>
            </a:r>
          </a:p>
          <a:p>
            <a:r>
              <a:rPr lang="en-IN" dirty="0"/>
              <a:t>char </a:t>
            </a:r>
            <a:r>
              <a:rPr lang="en-IN" dirty="0" err="1"/>
              <a:t>authMethod</a:t>
            </a:r>
            <a:r>
              <a:rPr lang="en-IN" dirty="0"/>
              <a:t>[] = "use-token-auth";</a:t>
            </a:r>
          </a:p>
          <a:p>
            <a:r>
              <a:rPr lang="en-IN" dirty="0"/>
              <a:t>char token[] = TOKEN;</a:t>
            </a:r>
          </a:p>
          <a:p>
            <a:r>
              <a:rPr lang="en-IN" dirty="0"/>
              <a:t>char </a:t>
            </a:r>
            <a:r>
              <a:rPr lang="en-IN" dirty="0" err="1"/>
              <a:t>clientId</a:t>
            </a:r>
            <a:r>
              <a:rPr lang="en-IN" dirty="0"/>
              <a:t>[] = "d:" ORG ":" DEVICE_TYPE ":" DEVICE_ID;</a:t>
            </a:r>
          </a:p>
          <a:p>
            <a:r>
              <a:rPr lang="en-IN" dirty="0"/>
              <a:t> </a:t>
            </a:r>
            <a:r>
              <a:rPr lang="en-IN" dirty="0" err="1"/>
              <a:t>WiFiClient</a:t>
            </a:r>
            <a:r>
              <a:rPr lang="en-IN" dirty="0"/>
              <a:t> </a:t>
            </a:r>
            <a:r>
              <a:rPr lang="en-IN" dirty="0" err="1"/>
              <a:t>wifiClient</a:t>
            </a:r>
            <a:r>
              <a:rPr lang="en-IN" dirty="0"/>
              <a:t>;</a:t>
            </a:r>
          </a:p>
          <a:p>
            <a:r>
              <a:rPr lang="en-IN" dirty="0" err="1"/>
              <a:t>PubSubClient</a:t>
            </a:r>
            <a:r>
              <a:rPr lang="en-IN" dirty="0"/>
              <a:t> client(server, 1883,wifiClient);</a:t>
            </a:r>
          </a:p>
          <a:p>
            <a:r>
              <a:rPr lang="en-IN" dirty="0"/>
              <a:t>int </a:t>
            </a:r>
            <a:r>
              <a:rPr lang="en-IN" dirty="0" err="1"/>
              <a:t>hh</a:t>
            </a:r>
            <a:r>
              <a:rPr lang="en-IN" dirty="0"/>
              <a:t>=0,mm=0;</a:t>
            </a:r>
          </a:p>
          <a:p>
            <a:endParaRPr lang="en-IN" dirty="0"/>
          </a:p>
        </p:txBody>
      </p:sp>
    </p:spTree>
    <p:extLst>
      <p:ext uri="{BB962C8B-B14F-4D97-AF65-F5344CB8AC3E}">
        <p14:creationId xmlns:p14="http://schemas.microsoft.com/office/powerpoint/2010/main" val="3195096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1253</Words>
  <Application>Microsoft Office PowerPoint</Application>
  <PresentationFormat>Widescreen</PresentationFormat>
  <Paragraphs>151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SMART MEDICINE REMINDER  FOR   ELDERLY  PEOPLE</vt:lpstr>
      <vt:lpstr>   PURPOSE</vt:lpstr>
      <vt:lpstr>HARDWARE COMPONENTS  </vt:lpstr>
      <vt:lpstr>NODE MCU</vt:lpstr>
      <vt:lpstr>BUZZER</vt:lpstr>
      <vt:lpstr>RTC DS-1307</vt:lpstr>
      <vt:lpstr>How it is used?</vt:lpstr>
      <vt:lpstr>PROJECT high LIGHTS: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MEDICINE REMINDER  FOR   ELDERLY  PEOPLE</dc:title>
  <dc:creator>Namratha Nunna</dc:creator>
  <cp:lastModifiedBy>Namratha Nunna</cp:lastModifiedBy>
  <cp:revision>23</cp:revision>
  <dcterms:created xsi:type="dcterms:W3CDTF">2019-05-22T04:29:12Z</dcterms:created>
  <dcterms:modified xsi:type="dcterms:W3CDTF">2019-05-25T05:41:40Z</dcterms:modified>
</cp:coreProperties>
</file>