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E470D-17BE-4B8C-99AD-AA1AFC268C76}" v="11" dt="2019-05-25T04:50:5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a Rama Murthy" userId="a7ad5fdea6136d5f" providerId="LiveId" clId="{9BCE470D-17BE-4B8C-99AD-AA1AFC268C76}"/>
    <pc:docChg chg="undo custSel mod addSld modSld">
      <pc:chgData name="Bhargava Rama Murthy" userId="a7ad5fdea6136d5f" providerId="LiveId" clId="{9BCE470D-17BE-4B8C-99AD-AA1AFC268C76}" dt="2019-05-25T04:51:07.719" v="126" actId="122"/>
      <pc:docMkLst>
        <pc:docMk/>
      </pc:docMkLst>
      <pc:sldChg chg="modSp">
        <pc:chgData name="Bhargava Rama Murthy" userId="a7ad5fdea6136d5f" providerId="LiveId" clId="{9BCE470D-17BE-4B8C-99AD-AA1AFC268C76}" dt="2019-05-24T11:25:03.440" v="8" actId="20577"/>
        <pc:sldMkLst>
          <pc:docMk/>
          <pc:sldMk cId="3894690829" sldId="258"/>
        </pc:sldMkLst>
        <pc:spChg chg="mod">
          <ac:chgData name="Bhargava Rama Murthy" userId="a7ad5fdea6136d5f" providerId="LiveId" clId="{9BCE470D-17BE-4B8C-99AD-AA1AFC268C76}" dt="2019-05-24T11:25:03.440" v="8" actId="20577"/>
          <ac:spMkLst>
            <pc:docMk/>
            <pc:sldMk cId="3894690829" sldId="258"/>
            <ac:spMk id="3" creationId="{B88CECE3-EFD7-4120-9476-68D81AB8D785}"/>
          </ac:spMkLst>
        </pc:spChg>
      </pc:sldChg>
      <pc:sldChg chg="addSp delSp modSp mod setBg">
        <pc:chgData name="Bhargava Rama Murthy" userId="a7ad5fdea6136d5f" providerId="LiveId" clId="{9BCE470D-17BE-4B8C-99AD-AA1AFC268C76}" dt="2019-05-25T04:31:55.494" v="32" actId="1076"/>
        <pc:sldMkLst>
          <pc:docMk/>
          <pc:sldMk cId="3895499502" sldId="259"/>
        </pc:sldMkLst>
        <pc:spChg chg="mod">
          <ac:chgData name="Bhargava Rama Murthy" userId="a7ad5fdea6136d5f" providerId="LiveId" clId="{9BCE470D-17BE-4B8C-99AD-AA1AFC268C76}" dt="2019-05-25T04:28:56.134" v="12" actId="26606"/>
          <ac:spMkLst>
            <pc:docMk/>
            <pc:sldMk cId="3895499502" sldId="259"/>
            <ac:spMk id="5" creationId="{0F16C71F-776E-4949-B431-94C877B9AC97}"/>
          </ac:spMkLst>
        </pc:spChg>
        <pc:spChg chg="add del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10" creationId="{0CABCAE3-64FC-4149-819F-2C1812824154}"/>
          </ac:spMkLst>
        </pc:spChg>
        <pc:spChg chg="add del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18" creationId="{2FA7AD0A-1871-4DF8-9235-F49D0513B9C1}"/>
          </ac:spMkLst>
        </pc:spChg>
        <pc:spChg chg="add del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20" creationId="{36B04CFB-FAE5-47DD-9B3E-4E9BA7A89CC1}"/>
          </ac:spMkLst>
        </pc:spChg>
        <pc:spChg chg="add del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28" creationId="{622F7FD7-8884-4FD5-95AB-0B5C6033ADF7}"/>
          </ac:spMkLst>
        </pc:spChg>
        <pc:spChg chg="add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37" creationId="{0CABCAE3-64FC-4149-819F-2C1812824154}"/>
          </ac:spMkLst>
        </pc:spChg>
        <pc:spChg chg="add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45" creationId="{2FA7AD0A-1871-4DF8-9235-F49D0513B9C1}"/>
          </ac:spMkLst>
        </pc:spChg>
        <pc:spChg chg="add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47" creationId="{36B04CFB-FAE5-47DD-9B3E-4E9BA7A89CC1}"/>
          </ac:spMkLst>
        </pc:spChg>
        <pc:spChg chg="add">
          <ac:chgData name="Bhargava Rama Murthy" userId="a7ad5fdea6136d5f" providerId="LiveId" clId="{9BCE470D-17BE-4B8C-99AD-AA1AFC268C76}" dt="2019-05-25T04:31:13.690" v="22" actId="26606"/>
          <ac:spMkLst>
            <pc:docMk/>
            <pc:sldMk cId="3895499502" sldId="259"/>
            <ac:spMk id="55" creationId="{622F7FD7-8884-4FD5-95AB-0B5C6033ADF7}"/>
          </ac:spMkLst>
        </pc:spChg>
        <pc:grpChg chg="add del">
          <ac:chgData name="Bhargava Rama Murthy" userId="a7ad5fdea6136d5f" providerId="LiveId" clId="{9BCE470D-17BE-4B8C-99AD-AA1AFC268C76}" dt="2019-05-25T04:31:13.690" v="22" actId="26606"/>
          <ac:grpSpMkLst>
            <pc:docMk/>
            <pc:sldMk cId="3895499502" sldId="259"/>
            <ac:grpSpMk id="24" creationId="{E8ACF89C-CFC3-4D68-B3C4-2BEFB7BBE5F7}"/>
          </ac:grpSpMkLst>
        </pc:grpChg>
        <pc:grpChg chg="add">
          <ac:chgData name="Bhargava Rama Murthy" userId="a7ad5fdea6136d5f" providerId="LiveId" clId="{9BCE470D-17BE-4B8C-99AD-AA1AFC268C76}" dt="2019-05-25T04:31:13.690" v="22" actId="26606"/>
          <ac:grpSpMkLst>
            <pc:docMk/>
            <pc:sldMk cId="3895499502" sldId="259"/>
            <ac:grpSpMk id="51" creationId="{E8ACF89C-CFC3-4D68-B3C4-2BEFB7BBE5F7}"/>
          </ac:grpSpMkLst>
        </pc:grpChg>
        <pc:picChg chg="add del mod">
          <ac:chgData name="Bhargava Rama Murthy" userId="a7ad5fdea6136d5f" providerId="LiveId" clId="{9BCE470D-17BE-4B8C-99AD-AA1AFC268C76}" dt="2019-05-25T04:30:41.599" v="17" actId="478"/>
          <ac:picMkLst>
            <pc:docMk/>
            <pc:sldMk cId="3895499502" sldId="259"/>
            <ac:picMk id="3" creationId="{64E0EA98-0B9E-49B3-ACE4-989C44FABBCA}"/>
          </ac:picMkLst>
        </pc:picChg>
        <pc:picChg chg="add mod">
          <ac:chgData name="Bhargava Rama Murthy" userId="a7ad5fdea6136d5f" providerId="LiveId" clId="{9BCE470D-17BE-4B8C-99AD-AA1AFC268C76}" dt="2019-05-25T04:31:55.494" v="32" actId="1076"/>
          <ac:picMkLst>
            <pc:docMk/>
            <pc:sldMk cId="3895499502" sldId="259"/>
            <ac:picMk id="6" creationId="{0918BE60-5111-4856-BC44-F5F7E7E99622}"/>
          </ac:picMkLst>
        </pc:picChg>
        <pc:picChg chg="add del">
          <ac:chgData name="Bhargava Rama Murthy" userId="a7ad5fdea6136d5f" providerId="LiveId" clId="{9BCE470D-17BE-4B8C-99AD-AA1AFC268C76}" dt="2019-05-25T04:31:13.690" v="22" actId="26606"/>
          <ac:picMkLst>
            <pc:docMk/>
            <pc:sldMk cId="3895499502" sldId="259"/>
            <ac:picMk id="12" creationId="{012FDCFE-9AD2-4D8A-8CBF-B3AA37EBF6DD}"/>
          </ac:picMkLst>
        </pc:picChg>
        <pc:picChg chg="add del">
          <ac:chgData name="Bhargava Rama Murthy" userId="a7ad5fdea6136d5f" providerId="LiveId" clId="{9BCE470D-17BE-4B8C-99AD-AA1AFC268C76}" dt="2019-05-25T04:31:13.690" v="22" actId="26606"/>
          <ac:picMkLst>
            <pc:docMk/>
            <pc:sldMk cId="3895499502" sldId="259"/>
            <ac:picMk id="30" creationId="{16EFE474-4FE0-4E8F-8F09-5ED2C9E76A84}"/>
          </ac:picMkLst>
        </pc:picChg>
        <pc:picChg chg="add">
          <ac:chgData name="Bhargava Rama Murthy" userId="a7ad5fdea6136d5f" providerId="LiveId" clId="{9BCE470D-17BE-4B8C-99AD-AA1AFC268C76}" dt="2019-05-25T04:31:13.690" v="22" actId="26606"/>
          <ac:picMkLst>
            <pc:docMk/>
            <pc:sldMk cId="3895499502" sldId="259"/>
            <ac:picMk id="39" creationId="{012FDCFE-9AD2-4D8A-8CBF-B3AA37EBF6DD}"/>
          </ac:picMkLst>
        </pc:picChg>
        <pc:picChg chg="add">
          <ac:chgData name="Bhargava Rama Murthy" userId="a7ad5fdea6136d5f" providerId="LiveId" clId="{9BCE470D-17BE-4B8C-99AD-AA1AFC268C76}" dt="2019-05-25T04:31:13.690" v="22" actId="26606"/>
          <ac:picMkLst>
            <pc:docMk/>
            <pc:sldMk cId="3895499502" sldId="259"/>
            <ac:picMk id="57" creationId="{16EFE474-4FE0-4E8F-8F09-5ED2C9E76A84}"/>
          </ac:picMkLst>
        </pc:picChg>
        <pc:cxnChg chg="add del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14" creationId="{FBD463FC-4CA8-4FF4-85A3-AF9F4B98D210}"/>
          </ac:cxnSpMkLst>
        </pc:cxnChg>
        <pc:cxnChg chg="add del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16" creationId="{BECF35C3-8B44-4F4B-BD25-4C01823DB22A}"/>
          </ac:cxnSpMkLst>
        </pc:cxnChg>
        <pc:cxnChg chg="add del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22" creationId="{EE68D41B-9286-479F-9AB7-678C8E348D71}"/>
          </ac:cxnSpMkLst>
        </pc:cxnChg>
        <pc:cxnChg chg="add del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32" creationId="{CF8B8C81-54DC-4AF5-B682-3A2C70A6B55C}"/>
          </ac:cxnSpMkLst>
        </pc:cxnChg>
        <pc:cxnChg chg="add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41" creationId="{FBD463FC-4CA8-4FF4-85A3-AF9F4B98D210}"/>
          </ac:cxnSpMkLst>
        </pc:cxnChg>
        <pc:cxnChg chg="add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43" creationId="{BECF35C3-8B44-4F4B-BD25-4C01823DB22A}"/>
          </ac:cxnSpMkLst>
        </pc:cxnChg>
        <pc:cxnChg chg="add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49" creationId="{EE68D41B-9286-479F-9AB7-678C8E348D71}"/>
          </ac:cxnSpMkLst>
        </pc:cxnChg>
        <pc:cxnChg chg="add">
          <ac:chgData name="Bhargava Rama Murthy" userId="a7ad5fdea6136d5f" providerId="LiveId" clId="{9BCE470D-17BE-4B8C-99AD-AA1AFC268C76}" dt="2019-05-25T04:31:13.690" v="22" actId="26606"/>
          <ac:cxnSpMkLst>
            <pc:docMk/>
            <pc:sldMk cId="3895499502" sldId="259"/>
            <ac:cxnSpMk id="59" creationId="{CF8B8C81-54DC-4AF5-B682-3A2C70A6B55C}"/>
          </ac:cxnSpMkLst>
        </pc:cxnChg>
      </pc:sldChg>
      <pc:sldChg chg="addSp delSp modSp add mod setBg setClrOvrMap">
        <pc:chgData name="Bhargava Rama Murthy" userId="a7ad5fdea6136d5f" providerId="LiveId" clId="{9BCE470D-17BE-4B8C-99AD-AA1AFC268C76}" dt="2019-05-25T04:40:51.899" v="52"/>
        <pc:sldMkLst>
          <pc:docMk/>
          <pc:sldMk cId="2680399908" sldId="260"/>
        </pc:sldMkLst>
        <pc:spChg chg="mod">
          <ac:chgData name="Bhargava Rama Murthy" userId="a7ad5fdea6136d5f" providerId="LiveId" clId="{9BCE470D-17BE-4B8C-99AD-AA1AFC268C76}" dt="2019-05-25T04:40:28.321" v="49" actId="26606"/>
          <ac:spMkLst>
            <pc:docMk/>
            <pc:sldMk cId="2680399908" sldId="260"/>
            <ac:spMk id="2" creationId="{51D178EE-25EC-49F8-AB8D-73F56955A9F7}"/>
          </ac:spMkLst>
        </pc:spChg>
        <pc:spChg chg="add del mod">
          <ac:chgData name="Bhargava Rama Murthy" userId="a7ad5fdea6136d5f" providerId="LiveId" clId="{9BCE470D-17BE-4B8C-99AD-AA1AFC268C76}" dt="2019-05-25T04:40:22.966" v="46"/>
          <ac:spMkLst>
            <pc:docMk/>
            <pc:sldMk cId="2680399908" sldId="260"/>
            <ac:spMk id="3" creationId="{D741B1F6-1812-48A0-8E6C-39600E19249E}"/>
          </ac:spMkLst>
        </pc:spChg>
        <pc:spChg chg="add del mod">
          <ac:chgData name="Bhargava Rama Murthy" userId="a7ad5fdea6136d5f" providerId="LiveId" clId="{9BCE470D-17BE-4B8C-99AD-AA1AFC268C76}" dt="2019-05-25T04:40:28.321" v="49" actId="26606"/>
          <ac:spMkLst>
            <pc:docMk/>
            <pc:sldMk cId="2680399908" sldId="260"/>
            <ac:spMk id="4" creationId="{B0E5FF72-B09B-4F18-9B0B-7CA00A322F49}"/>
          </ac:spMkLst>
        </pc:spChg>
        <pc:spChg chg="add del">
          <ac:chgData name="Bhargava Rama Murthy" userId="a7ad5fdea6136d5f" providerId="LiveId" clId="{9BCE470D-17BE-4B8C-99AD-AA1AFC268C76}" dt="2019-05-25T04:40:28.312" v="48" actId="26606"/>
          <ac:spMkLst>
            <pc:docMk/>
            <pc:sldMk cId="2680399908" sldId="260"/>
            <ac:spMk id="9" creationId="{23522FE7-5A29-4EF6-B1EF-2CA55748A772}"/>
          </ac:spMkLst>
        </pc:spChg>
        <pc:spChg chg="add del">
          <ac:chgData name="Bhargava Rama Murthy" userId="a7ad5fdea6136d5f" providerId="LiveId" clId="{9BCE470D-17BE-4B8C-99AD-AA1AFC268C76}" dt="2019-05-25T04:40:28.312" v="48" actId="26606"/>
          <ac:spMkLst>
            <pc:docMk/>
            <pc:sldMk cId="2680399908" sldId="260"/>
            <ac:spMk id="17" creationId="{B5F9E98A-4FF4-43D6-9C48-6DF0E7F2D272}"/>
          </ac:spMkLst>
        </pc:spChg>
        <pc:spChg chg="add del">
          <ac:chgData name="Bhargava Rama Murthy" userId="a7ad5fdea6136d5f" providerId="LiveId" clId="{9BCE470D-17BE-4B8C-99AD-AA1AFC268C76}" dt="2019-05-25T04:40:28.312" v="48" actId="26606"/>
          <ac:spMkLst>
            <pc:docMk/>
            <pc:sldMk cId="2680399908" sldId="260"/>
            <ac:spMk id="19" creationId="{D207A636-DC99-4588-80C4-9E069B97C3FD}"/>
          </ac:spMkLst>
        </pc:spChg>
        <pc:spChg chg="add">
          <ac:chgData name="Bhargava Rama Murthy" userId="a7ad5fdea6136d5f" providerId="LiveId" clId="{9BCE470D-17BE-4B8C-99AD-AA1AFC268C76}" dt="2019-05-25T04:40:28.321" v="49" actId="26606"/>
          <ac:spMkLst>
            <pc:docMk/>
            <pc:sldMk cId="2680399908" sldId="260"/>
            <ac:spMk id="27" creationId="{29C51009-A09A-4689-8E6C-F8FC99E6A840}"/>
          </ac:spMkLst>
        </pc:spChg>
        <pc:spChg chg="add mod">
          <ac:chgData name="Bhargava Rama Murthy" userId="a7ad5fdea6136d5f" providerId="LiveId" clId="{9BCE470D-17BE-4B8C-99AD-AA1AFC268C76}" dt="2019-05-25T04:40:51.899" v="52"/>
          <ac:spMkLst>
            <pc:docMk/>
            <pc:sldMk cId="2680399908" sldId="260"/>
            <ac:spMk id="29" creationId="{B0E5FF72-B09B-4F18-9B0B-7CA00A322F49}"/>
          </ac:spMkLst>
        </pc:spChg>
        <pc:picChg chg="add del">
          <ac:chgData name="Bhargava Rama Murthy" userId="a7ad5fdea6136d5f" providerId="LiveId" clId="{9BCE470D-17BE-4B8C-99AD-AA1AFC268C76}" dt="2019-05-25T04:40:28.312" v="48" actId="26606"/>
          <ac:picMkLst>
            <pc:docMk/>
            <pc:sldMk cId="2680399908" sldId="260"/>
            <ac:picMk id="11" creationId="{C2192E09-EBC7-416C-B887-DFF915D7F43D}"/>
          </ac:picMkLst>
        </pc:picChg>
        <pc:picChg chg="add del">
          <ac:chgData name="Bhargava Rama Murthy" userId="a7ad5fdea6136d5f" providerId="LiveId" clId="{9BCE470D-17BE-4B8C-99AD-AA1AFC268C76}" dt="2019-05-25T04:40:28.312" v="48" actId="26606"/>
          <ac:picMkLst>
            <pc:docMk/>
            <pc:sldMk cId="2680399908" sldId="260"/>
            <ac:picMk id="23" creationId="{D4ED6A5F-3B06-48C5-850F-8045C4DF69AE}"/>
          </ac:picMkLst>
        </pc:picChg>
        <pc:cxnChg chg="add del">
          <ac:chgData name="Bhargava Rama Murthy" userId="a7ad5fdea6136d5f" providerId="LiveId" clId="{9BCE470D-17BE-4B8C-99AD-AA1AFC268C76}" dt="2019-05-25T04:40:28.312" v="48" actId="26606"/>
          <ac:cxnSpMkLst>
            <pc:docMk/>
            <pc:sldMk cId="2680399908" sldId="260"/>
            <ac:cxnSpMk id="13" creationId="{2924498D-E084-44BE-A196-CFCE35564350}"/>
          </ac:cxnSpMkLst>
        </pc:cxnChg>
        <pc:cxnChg chg="add del">
          <ac:chgData name="Bhargava Rama Murthy" userId="a7ad5fdea6136d5f" providerId="LiveId" clId="{9BCE470D-17BE-4B8C-99AD-AA1AFC268C76}" dt="2019-05-25T04:40:28.312" v="48" actId="26606"/>
          <ac:cxnSpMkLst>
            <pc:docMk/>
            <pc:sldMk cId="2680399908" sldId="260"/>
            <ac:cxnSpMk id="15" creationId="{3BBC7667-C352-4842-9AFD-E5C16AD002F4}"/>
          </ac:cxnSpMkLst>
        </pc:cxnChg>
        <pc:cxnChg chg="add del">
          <ac:chgData name="Bhargava Rama Murthy" userId="a7ad5fdea6136d5f" providerId="LiveId" clId="{9BCE470D-17BE-4B8C-99AD-AA1AFC268C76}" dt="2019-05-25T04:40:28.312" v="48" actId="26606"/>
          <ac:cxnSpMkLst>
            <pc:docMk/>
            <pc:sldMk cId="2680399908" sldId="260"/>
            <ac:cxnSpMk id="21" creationId="{0F2BAA51-3181-4303-929A-FCD9C33F8900}"/>
          </ac:cxnSpMkLst>
        </pc:cxnChg>
        <pc:cxnChg chg="add del">
          <ac:chgData name="Bhargava Rama Murthy" userId="a7ad5fdea6136d5f" providerId="LiveId" clId="{9BCE470D-17BE-4B8C-99AD-AA1AFC268C76}" dt="2019-05-25T04:40:28.312" v="48" actId="26606"/>
          <ac:cxnSpMkLst>
            <pc:docMk/>
            <pc:sldMk cId="2680399908" sldId="260"/>
            <ac:cxnSpMk id="25" creationId="{C9A60B9D-8DAC-4DA9-88DE-9911621A2B96}"/>
          </ac:cxnSpMkLst>
        </pc:cxnChg>
        <pc:cxnChg chg="add">
          <ac:chgData name="Bhargava Rama Murthy" userId="a7ad5fdea6136d5f" providerId="LiveId" clId="{9BCE470D-17BE-4B8C-99AD-AA1AFC268C76}" dt="2019-05-25T04:40:28.321" v="49" actId="26606"/>
          <ac:cxnSpMkLst>
            <pc:docMk/>
            <pc:sldMk cId="2680399908" sldId="260"/>
            <ac:cxnSpMk id="28" creationId="{9EC65442-F244-409C-BF44-C5D6472E810A}"/>
          </ac:cxnSpMkLst>
        </pc:cxnChg>
      </pc:sldChg>
      <pc:sldChg chg="addSp modSp add mod setBg">
        <pc:chgData name="Bhargava Rama Murthy" userId="a7ad5fdea6136d5f" providerId="LiveId" clId="{9BCE470D-17BE-4B8C-99AD-AA1AFC268C76}" dt="2019-05-25T04:50:31.709" v="108" actId="20577"/>
        <pc:sldMkLst>
          <pc:docMk/>
          <pc:sldMk cId="1541464889" sldId="261"/>
        </pc:sldMkLst>
        <pc:spChg chg="mod">
          <ac:chgData name="Bhargava Rama Murthy" userId="a7ad5fdea6136d5f" providerId="LiveId" clId="{9BCE470D-17BE-4B8C-99AD-AA1AFC268C76}" dt="2019-05-25T04:50:06.544" v="85" actId="26606"/>
          <ac:spMkLst>
            <pc:docMk/>
            <pc:sldMk cId="1541464889" sldId="261"/>
            <ac:spMk id="2" creationId="{0DD5CEEB-6923-4580-BC49-32858B01ABB4}"/>
          </ac:spMkLst>
        </pc:spChg>
        <pc:spChg chg="mod">
          <ac:chgData name="Bhargava Rama Murthy" userId="a7ad5fdea6136d5f" providerId="LiveId" clId="{9BCE470D-17BE-4B8C-99AD-AA1AFC268C76}" dt="2019-05-25T04:50:31.709" v="108" actId="20577"/>
          <ac:spMkLst>
            <pc:docMk/>
            <pc:sldMk cId="1541464889" sldId="261"/>
            <ac:spMk id="3" creationId="{AD8E2104-9017-4C91-8000-E6FC92E81AD9}"/>
          </ac:spMkLst>
        </pc:spChg>
        <pc:spChg chg="add">
          <ac:chgData name="Bhargava Rama Murthy" userId="a7ad5fdea6136d5f" providerId="LiveId" clId="{9BCE470D-17BE-4B8C-99AD-AA1AFC268C76}" dt="2019-05-25T04:50:06.544" v="85" actId="26606"/>
          <ac:spMkLst>
            <pc:docMk/>
            <pc:sldMk cId="1541464889" sldId="261"/>
            <ac:spMk id="8" creationId="{928AC827-DE41-4D3E-A58A-7459D979E65B}"/>
          </ac:spMkLst>
        </pc:spChg>
        <pc:spChg chg="add">
          <ac:chgData name="Bhargava Rama Murthy" userId="a7ad5fdea6136d5f" providerId="LiveId" clId="{9BCE470D-17BE-4B8C-99AD-AA1AFC268C76}" dt="2019-05-25T04:50:06.544" v="85" actId="26606"/>
          <ac:spMkLst>
            <pc:docMk/>
            <pc:sldMk cId="1541464889" sldId="261"/>
            <ac:spMk id="14" creationId="{4197647C-4C56-4F84-ABC7-9E6F3E67838A}"/>
          </ac:spMkLst>
        </pc:spChg>
        <pc:grpChg chg="add">
          <ac:chgData name="Bhargava Rama Murthy" userId="a7ad5fdea6136d5f" providerId="LiveId" clId="{9BCE470D-17BE-4B8C-99AD-AA1AFC268C76}" dt="2019-05-25T04:50:06.544" v="85" actId="26606"/>
          <ac:grpSpMkLst>
            <pc:docMk/>
            <pc:sldMk cId="1541464889" sldId="261"/>
            <ac:grpSpMk id="10" creationId="{1FAD7B33-B27E-4BD4-BE9C-A3698E433CF5}"/>
          </ac:grpSpMkLst>
        </pc:grpChg>
      </pc:sldChg>
      <pc:sldChg chg="addSp modSp add mod setBg">
        <pc:chgData name="Bhargava Rama Murthy" userId="a7ad5fdea6136d5f" providerId="LiveId" clId="{9BCE470D-17BE-4B8C-99AD-AA1AFC268C76}" dt="2019-05-25T04:51:07.719" v="126" actId="122"/>
        <pc:sldMkLst>
          <pc:docMk/>
          <pc:sldMk cId="3797104309" sldId="262"/>
        </pc:sldMkLst>
        <pc:spChg chg="add mod">
          <ac:chgData name="Bhargava Rama Murthy" userId="a7ad5fdea6136d5f" providerId="LiveId" clId="{9BCE470D-17BE-4B8C-99AD-AA1AFC268C76}" dt="2019-05-25T04:51:07.719" v="126" actId="122"/>
          <ac:spMkLst>
            <pc:docMk/>
            <pc:sldMk cId="3797104309" sldId="262"/>
            <ac:spMk id="2" creationId="{D8486685-CFC7-49FA-BDF0-9C11B9FCB3B9}"/>
          </ac:spMkLst>
        </pc:spChg>
        <pc:spChg chg="add">
          <ac:chgData name="Bhargava Rama Murthy" userId="a7ad5fdea6136d5f" providerId="LiveId" clId="{9BCE470D-17BE-4B8C-99AD-AA1AFC268C76}" dt="2019-05-25T04:50:54.860" v="111" actId="26606"/>
          <ac:spMkLst>
            <pc:docMk/>
            <pc:sldMk cId="3797104309" sldId="262"/>
            <ac:spMk id="7" creationId="{23522FE7-5A29-4EF6-B1EF-2CA55748A772}"/>
          </ac:spMkLst>
        </pc:spChg>
        <pc:spChg chg="add">
          <ac:chgData name="Bhargava Rama Murthy" userId="a7ad5fdea6136d5f" providerId="LiveId" clId="{9BCE470D-17BE-4B8C-99AD-AA1AFC268C76}" dt="2019-05-25T04:50:54.860" v="111" actId="26606"/>
          <ac:spMkLst>
            <pc:docMk/>
            <pc:sldMk cId="3797104309" sldId="262"/>
            <ac:spMk id="15" creationId="{F8454B2E-D2DB-42C2-A224-BCEC47B86468}"/>
          </ac:spMkLst>
        </pc:spChg>
        <pc:spChg chg="add">
          <ac:chgData name="Bhargava Rama Murthy" userId="a7ad5fdea6136d5f" providerId="LiveId" clId="{9BCE470D-17BE-4B8C-99AD-AA1AFC268C76}" dt="2019-05-25T04:50:54.860" v="111" actId="26606"/>
          <ac:spMkLst>
            <pc:docMk/>
            <pc:sldMk cId="3797104309" sldId="262"/>
            <ac:spMk id="17" creationId="{08B61146-1CF0-40E1-B66E-C22BD9207E37}"/>
          </ac:spMkLst>
        </pc:spChg>
        <pc:picChg chg="add">
          <ac:chgData name="Bhargava Rama Murthy" userId="a7ad5fdea6136d5f" providerId="LiveId" clId="{9BCE470D-17BE-4B8C-99AD-AA1AFC268C76}" dt="2019-05-25T04:50:54.860" v="111" actId="26606"/>
          <ac:picMkLst>
            <pc:docMk/>
            <pc:sldMk cId="3797104309" sldId="262"/>
            <ac:picMk id="9" creationId="{C2192E09-EBC7-416C-B887-DFF915D7F43D}"/>
          </ac:picMkLst>
        </pc:picChg>
        <pc:picChg chg="add">
          <ac:chgData name="Bhargava Rama Murthy" userId="a7ad5fdea6136d5f" providerId="LiveId" clId="{9BCE470D-17BE-4B8C-99AD-AA1AFC268C76}" dt="2019-05-25T04:50:54.860" v="111" actId="26606"/>
          <ac:picMkLst>
            <pc:docMk/>
            <pc:sldMk cId="3797104309" sldId="262"/>
            <ac:picMk id="21" creationId="{2F948680-1810-4961-805C-D0C28E7E93EE}"/>
          </ac:picMkLst>
        </pc:picChg>
        <pc:cxnChg chg="add">
          <ac:chgData name="Bhargava Rama Murthy" userId="a7ad5fdea6136d5f" providerId="LiveId" clId="{9BCE470D-17BE-4B8C-99AD-AA1AFC268C76}" dt="2019-05-25T04:50:54.860" v="111" actId="26606"/>
          <ac:cxnSpMkLst>
            <pc:docMk/>
            <pc:sldMk cId="3797104309" sldId="262"/>
            <ac:cxnSpMk id="11" creationId="{2924498D-E084-44BE-A196-CFCE35564350}"/>
          </ac:cxnSpMkLst>
        </pc:cxnChg>
        <pc:cxnChg chg="add">
          <ac:chgData name="Bhargava Rama Murthy" userId="a7ad5fdea6136d5f" providerId="LiveId" clId="{9BCE470D-17BE-4B8C-99AD-AA1AFC268C76}" dt="2019-05-25T04:50:54.860" v="111" actId="26606"/>
          <ac:cxnSpMkLst>
            <pc:docMk/>
            <pc:sldMk cId="3797104309" sldId="262"/>
            <ac:cxnSpMk id="13" creationId="{3BBC7667-C352-4842-9AFD-E5C16AD002F4}"/>
          </ac:cxnSpMkLst>
        </pc:cxnChg>
        <pc:cxnChg chg="add">
          <ac:chgData name="Bhargava Rama Murthy" userId="a7ad5fdea6136d5f" providerId="LiveId" clId="{9BCE470D-17BE-4B8C-99AD-AA1AFC268C76}" dt="2019-05-25T04:50:54.860" v="111" actId="26606"/>
          <ac:cxnSpMkLst>
            <pc:docMk/>
            <pc:sldMk cId="3797104309" sldId="262"/>
            <ac:cxnSpMk id="19" creationId="{7AE5065C-30A9-480A-9E93-74CC149029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1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4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1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4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F7E0-7A21-410F-8F73-50BE7E8B6BD6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2D4819-C6E7-4454-BC1C-97556DDB8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DBF1-5237-4D2E-B408-94FBA239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59194"/>
            <a:ext cx="9099255" cy="2596730"/>
          </a:xfrm>
        </p:spPr>
        <p:txBody>
          <a:bodyPr anchor="ctr">
            <a:normAutofit/>
          </a:bodyPr>
          <a:lstStyle/>
          <a:p>
            <a:pPr algn="ctr"/>
            <a:r>
              <a:rPr lang="en-IN" sz="3000" dirty="0"/>
              <a:t>Smart guest identifier with remote access management</a:t>
            </a:r>
            <a:br>
              <a:rPr lang="en-IN" sz="3000" dirty="0"/>
            </a:b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8CC91-5756-48F6-A615-E1059046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967" y="3691366"/>
            <a:ext cx="9679296" cy="135662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								By Bhargava</a:t>
            </a:r>
          </a:p>
          <a:p>
            <a:r>
              <a:rPr lang="en-IN" dirty="0"/>
              <a:t>								      Pavan</a:t>
            </a:r>
          </a:p>
          <a:p>
            <a:r>
              <a:rPr lang="en-IN" dirty="0">
                <a:solidFill>
                  <a:schemeClr val="tx1"/>
                </a:solidFill>
              </a:rPr>
              <a:t>								      Parthu</a:t>
            </a:r>
          </a:p>
        </p:txBody>
      </p:sp>
    </p:spTree>
    <p:extLst>
      <p:ext uri="{BB962C8B-B14F-4D97-AF65-F5344CB8AC3E}">
        <p14:creationId xmlns:p14="http://schemas.microsoft.com/office/powerpoint/2010/main" val="28105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DEE7DB-1334-4F75-A26B-B447F830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613A7-99A3-4BDA-870A-0344896C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F6B1-EB12-4723-9486-4E2E2C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br>
              <a:rPr lang="en-US" dirty="0"/>
            </a:br>
            <a:r>
              <a:rPr lang="en-US" sz="1900" dirty="0"/>
              <a:t>To design a system to identify and recognize a person/guest and Provide access based on owner’s Approval or permission setting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9FB592-3551-4D63-8697-86119468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0"/>
            <a:ext cx="4074533" cy="5149101"/>
            <a:chOff x="7463259" y="583365"/>
            <a:chExt cx="4074533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C4EF9A-3374-45A3-868B-CDC717BE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564E08-4421-4E4B-BFE6-338FBD57E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11B57C05-7908-44FB-B68A-0E3C37EA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223" y="1649879"/>
            <a:ext cx="2799102" cy="2799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192335-606C-4682-9DDD-2401F0A3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F1F7E-E876-4F2E-B2FB-8CD3E61DB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DF13-551F-44E3-A040-B506111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ECE3-EFD7-4120-9476-68D81AB8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2017343"/>
            <a:ext cx="4645152" cy="3448595"/>
          </a:xfrm>
        </p:spPr>
        <p:txBody>
          <a:bodyPr>
            <a:normAutofit/>
          </a:bodyPr>
          <a:lstStyle/>
          <a:p>
            <a:r>
              <a:rPr lang="en-IN" dirty="0"/>
              <a:t>Hardware Components	</a:t>
            </a:r>
          </a:p>
          <a:p>
            <a:pPr marL="457200" indent="-457200">
              <a:buAutoNum type="arabicPeriod"/>
            </a:pPr>
            <a:r>
              <a:rPr lang="en-IN" dirty="0"/>
              <a:t>Laptop</a:t>
            </a:r>
          </a:p>
          <a:p>
            <a:pPr marL="457200" indent="-457200">
              <a:buAutoNum type="arabicPeriod"/>
            </a:pPr>
            <a:r>
              <a:rPr lang="en-IN" dirty="0"/>
              <a:t>Logitech webcam</a:t>
            </a:r>
          </a:p>
          <a:p>
            <a:pPr marL="457200" indent="-457200">
              <a:buAutoNum type="arabicPeriod"/>
            </a:pPr>
            <a:r>
              <a:rPr lang="en-IN" dirty="0"/>
              <a:t>Raspberrypi3</a:t>
            </a:r>
          </a:p>
          <a:p>
            <a:pPr marL="457200" indent="-457200">
              <a:buAutoNum type="arabicPeriod"/>
            </a:pPr>
            <a:r>
              <a:rPr lang="en-IN" dirty="0"/>
              <a:t>Ethernet cable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EBAF9-C868-4EB9-A466-62EF5814C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Components</a:t>
            </a:r>
          </a:p>
          <a:p>
            <a:pPr marL="457200" indent="-457200">
              <a:buAutoNum type="arabicPeriod"/>
            </a:pPr>
            <a:r>
              <a:rPr lang="en-IN" dirty="0"/>
              <a:t>Python 2.7</a:t>
            </a:r>
          </a:p>
          <a:p>
            <a:pPr marL="457200" indent="-457200">
              <a:buAutoNum type="arabicPeriod"/>
            </a:pPr>
            <a:r>
              <a:rPr lang="en-IN" dirty="0"/>
              <a:t>VNC viewer</a:t>
            </a:r>
          </a:p>
          <a:p>
            <a:pPr marL="457200" indent="-457200">
              <a:buAutoNum type="arabicPeriod"/>
            </a:pPr>
            <a:r>
              <a:rPr lang="en-IN" dirty="0"/>
              <a:t>OpenCV2</a:t>
            </a:r>
          </a:p>
          <a:p>
            <a:pPr marL="457200" indent="-457200">
              <a:buAutoNum type="arabicPeriod"/>
            </a:pPr>
            <a:r>
              <a:rPr lang="en-IN" dirty="0"/>
              <a:t>IBM cloud platform*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400" dirty="0"/>
              <a:t>			*indicates optional</a:t>
            </a:r>
          </a:p>
        </p:txBody>
      </p:sp>
    </p:spTree>
    <p:extLst>
      <p:ext uri="{BB962C8B-B14F-4D97-AF65-F5344CB8AC3E}">
        <p14:creationId xmlns:p14="http://schemas.microsoft.com/office/powerpoint/2010/main" val="38946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16C71F-776E-4949-B431-94C877B9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How it works?</a:t>
            </a:r>
            <a:br>
              <a:rPr lang="en-US" sz="3600"/>
            </a:br>
            <a:endParaRPr lang="en-US" sz="36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8BE60-5111-4856-BC44-F5F7E7E99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989053"/>
            <a:ext cx="4836161" cy="41353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178EE-25EC-49F8-AB8D-73F5695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/>
              <a:t>ADVANTAGES</a:t>
            </a:r>
            <a:endParaRPr lang="en-IN" dirty="0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0E5FF72-B09B-4F18-9B0B-7CA00A32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It is low cost system which can be made under 5000 INR.</a:t>
            </a:r>
            <a:endParaRPr lang="en-IN" dirty="0"/>
          </a:p>
          <a:p>
            <a:r>
              <a:rPr lang="en-US" dirty="0"/>
              <a:t>Using this system, the home can be monitored and controlled remotely</a:t>
            </a:r>
          </a:p>
          <a:p>
            <a:r>
              <a:rPr lang="en-US" dirty="0"/>
              <a:t>The system can work on both modes online and offline mode.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5CEEB-6923-4580-BC49-32858B01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IN" dirty="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2104-9017-4C91-8000-E6FC92E8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Remote controlling and monitoring is possible because of using IoT and Face recognition has made it almost extremely difficult to hack.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14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86685-CFC7-49FA-BDF0-9C11B9FC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6600" dirty="0"/>
              <a:t>Thank you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4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Smart guest identifier with remote access management </vt:lpstr>
      <vt:lpstr>Problem Statement:  To design a system to identify and recognize a person/guest and Provide access based on owner’s Approval or permission setting</vt:lpstr>
      <vt:lpstr>Components </vt:lpstr>
      <vt:lpstr>How it works? </vt:lpstr>
      <vt:lpstr>ADVANTAGES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on</dc:title>
  <dc:creator>Bhargava Rama Murthy</dc:creator>
  <cp:lastModifiedBy>Bhargava Rama Murthy</cp:lastModifiedBy>
  <cp:revision>2</cp:revision>
  <dcterms:created xsi:type="dcterms:W3CDTF">2019-05-25T04:50:54Z</dcterms:created>
  <dcterms:modified xsi:type="dcterms:W3CDTF">2019-05-25T05:54:48Z</dcterms:modified>
</cp:coreProperties>
</file>