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66" r:id="rId5"/>
    <p:sldId id="259" r:id="rId6"/>
    <p:sldId id="260" r:id="rId7"/>
    <p:sldId id="261" r:id="rId8"/>
    <p:sldId id="263" r:id="rId9"/>
    <p:sldId id="264"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E1071-F435-4634-8621-E4B6A05205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AD70D89-63C0-4B78-B16E-D2F9D113D0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30CE15C-CC71-46B8-8BD7-A09060400DA3}"/>
              </a:ext>
            </a:extLst>
          </p:cNvPr>
          <p:cNvSpPr>
            <a:spLocks noGrp="1"/>
          </p:cNvSpPr>
          <p:nvPr>
            <p:ph type="dt" sz="half" idx="10"/>
          </p:nvPr>
        </p:nvSpPr>
        <p:spPr/>
        <p:txBody>
          <a:bodyPr/>
          <a:lstStyle/>
          <a:p>
            <a:fld id="{7CCFC243-DD6C-4AB0-ADAF-EC99329BA9F7}" type="datetimeFigureOut">
              <a:rPr lang="en-IN" smtClean="0"/>
              <a:t>25-05-2019</a:t>
            </a:fld>
            <a:endParaRPr lang="en-IN"/>
          </a:p>
        </p:txBody>
      </p:sp>
      <p:sp>
        <p:nvSpPr>
          <p:cNvPr id="5" name="Footer Placeholder 4">
            <a:extLst>
              <a:ext uri="{FF2B5EF4-FFF2-40B4-BE49-F238E27FC236}">
                <a16:creationId xmlns:a16="http://schemas.microsoft.com/office/drawing/2014/main" id="{49BF17C2-5FFF-40FC-87F6-1C993542D4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F15A4F-3270-419A-9388-705F0FF8A7F4}"/>
              </a:ext>
            </a:extLst>
          </p:cNvPr>
          <p:cNvSpPr>
            <a:spLocks noGrp="1"/>
          </p:cNvSpPr>
          <p:nvPr>
            <p:ph type="sldNum" sz="quarter" idx="12"/>
          </p:nvPr>
        </p:nvSpPr>
        <p:spPr/>
        <p:txBody>
          <a:bodyPr/>
          <a:lstStyle/>
          <a:p>
            <a:fld id="{D254FC4B-6B43-4D8B-A1AD-FF0EDD4D163C}" type="slidenum">
              <a:rPr lang="en-IN" smtClean="0"/>
              <a:t>‹#›</a:t>
            </a:fld>
            <a:endParaRPr lang="en-IN"/>
          </a:p>
        </p:txBody>
      </p:sp>
    </p:spTree>
    <p:extLst>
      <p:ext uri="{BB962C8B-B14F-4D97-AF65-F5344CB8AC3E}">
        <p14:creationId xmlns:p14="http://schemas.microsoft.com/office/powerpoint/2010/main" val="727937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7BC10-3522-4A0E-9510-782F8B3D882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CD6B45-5BD6-4696-A1F0-10FC308EBD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6C2498-2859-4DDA-9218-A88E3E728EBC}"/>
              </a:ext>
            </a:extLst>
          </p:cNvPr>
          <p:cNvSpPr>
            <a:spLocks noGrp="1"/>
          </p:cNvSpPr>
          <p:nvPr>
            <p:ph type="dt" sz="half" idx="10"/>
          </p:nvPr>
        </p:nvSpPr>
        <p:spPr/>
        <p:txBody>
          <a:bodyPr/>
          <a:lstStyle/>
          <a:p>
            <a:fld id="{7CCFC243-DD6C-4AB0-ADAF-EC99329BA9F7}" type="datetimeFigureOut">
              <a:rPr lang="en-IN" smtClean="0"/>
              <a:t>25-05-2019</a:t>
            </a:fld>
            <a:endParaRPr lang="en-IN"/>
          </a:p>
        </p:txBody>
      </p:sp>
      <p:sp>
        <p:nvSpPr>
          <p:cNvPr id="5" name="Footer Placeholder 4">
            <a:extLst>
              <a:ext uri="{FF2B5EF4-FFF2-40B4-BE49-F238E27FC236}">
                <a16:creationId xmlns:a16="http://schemas.microsoft.com/office/drawing/2014/main" id="{316EF993-83C1-4465-BD18-54FDCFA4E9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0D4225-0C11-4AAC-8FCA-DA9E47B3BFC5}"/>
              </a:ext>
            </a:extLst>
          </p:cNvPr>
          <p:cNvSpPr>
            <a:spLocks noGrp="1"/>
          </p:cNvSpPr>
          <p:nvPr>
            <p:ph type="sldNum" sz="quarter" idx="12"/>
          </p:nvPr>
        </p:nvSpPr>
        <p:spPr/>
        <p:txBody>
          <a:bodyPr/>
          <a:lstStyle/>
          <a:p>
            <a:fld id="{D254FC4B-6B43-4D8B-A1AD-FF0EDD4D163C}" type="slidenum">
              <a:rPr lang="en-IN" smtClean="0"/>
              <a:t>‹#›</a:t>
            </a:fld>
            <a:endParaRPr lang="en-IN"/>
          </a:p>
        </p:txBody>
      </p:sp>
    </p:spTree>
    <p:extLst>
      <p:ext uri="{BB962C8B-B14F-4D97-AF65-F5344CB8AC3E}">
        <p14:creationId xmlns:p14="http://schemas.microsoft.com/office/powerpoint/2010/main" val="857498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501221-1F61-4900-8240-FD237A9745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EAF262-BF34-4933-A3ED-F8C0F9165F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616992-D26D-4884-BBE5-202C437022F6}"/>
              </a:ext>
            </a:extLst>
          </p:cNvPr>
          <p:cNvSpPr>
            <a:spLocks noGrp="1"/>
          </p:cNvSpPr>
          <p:nvPr>
            <p:ph type="dt" sz="half" idx="10"/>
          </p:nvPr>
        </p:nvSpPr>
        <p:spPr/>
        <p:txBody>
          <a:bodyPr/>
          <a:lstStyle/>
          <a:p>
            <a:fld id="{7CCFC243-DD6C-4AB0-ADAF-EC99329BA9F7}" type="datetimeFigureOut">
              <a:rPr lang="en-IN" smtClean="0"/>
              <a:t>25-05-2019</a:t>
            </a:fld>
            <a:endParaRPr lang="en-IN"/>
          </a:p>
        </p:txBody>
      </p:sp>
      <p:sp>
        <p:nvSpPr>
          <p:cNvPr id="5" name="Footer Placeholder 4">
            <a:extLst>
              <a:ext uri="{FF2B5EF4-FFF2-40B4-BE49-F238E27FC236}">
                <a16:creationId xmlns:a16="http://schemas.microsoft.com/office/drawing/2014/main" id="{D5011467-B560-4F43-8650-B1A7393DC9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9AA7D2-B99B-4DEA-8786-810B87A62481}"/>
              </a:ext>
            </a:extLst>
          </p:cNvPr>
          <p:cNvSpPr>
            <a:spLocks noGrp="1"/>
          </p:cNvSpPr>
          <p:nvPr>
            <p:ph type="sldNum" sz="quarter" idx="12"/>
          </p:nvPr>
        </p:nvSpPr>
        <p:spPr/>
        <p:txBody>
          <a:bodyPr/>
          <a:lstStyle/>
          <a:p>
            <a:fld id="{D254FC4B-6B43-4D8B-A1AD-FF0EDD4D163C}" type="slidenum">
              <a:rPr lang="en-IN" smtClean="0"/>
              <a:t>‹#›</a:t>
            </a:fld>
            <a:endParaRPr lang="en-IN"/>
          </a:p>
        </p:txBody>
      </p:sp>
    </p:spTree>
    <p:extLst>
      <p:ext uri="{BB962C8B-B14F-4D97-AF65-F5344CB8AC3E}">
        <p14:creationId xmlns:p14="http://schemas.microsoft.com/office/powerpoint/2010/main" val="79199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9D172-6235-481D-8713-2C1BE86015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78192E-1415-48B0-8C4A-21CD6BE886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812A2F-ED37-4081-AF9E-0C6E3244EEBF}"/>
              </a:ext>
            </a:extLst>
          </p:cNvPr>
          <p:cNvSpPr>
            <a:spLocks noGrp="1"/>
          </p:cNvSpPr>
          <p:nvPr>
            <p:ph type="dt" sz="half" idx="10"/>
          </p:nvPr>
        </p:nvSpPr>
        <p:spPr/>
        <p:txBody>
          <a:bodyPr/>
          <a:lstStyle/>
          <a:p>
            <a:fld id="{7CCFC243-DD6C-4AB0-ADAF-EC99329BA9F7}" type="datetimeFigureOut">
              <a:rPr lang="en-IN" smtClean="0"/>
              <a:t>25-05-2019</a:t>
            </a:fld>
            <a:endParaRPr lang="en-IN"/>
          </a:p>
        </p:txBody>
      </p:sp>
      <p:sp>
        <p:nvSpPr>
          <p:cNvPr id="5" name="Footer Placeholder 4">
            <a:extLst>
              <a:ext uri="{FF2B5EF4-FFF2-40B4-BE49-F238E27FC236}">
                <a16:creationId xmlns:a16="http://schemas.microsoft.com/office/drawing/2014/main" id="{B9D85538-ABBA-4A5C-B0FE-490C70F991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F38093-3FCF-41CF-A326-1DAB6FE94E53}"/>
              </a:ext>
            </a:extLst>
          </p:cNvPr>
          <p:cNvSpPr>
            <a:spLocks noGrp="1"/>
          </p:cNvSpPr>
          <p:nvPr>
            <p:ph type="sldNum" sz="quarter" idx="12"/>
          </p:nvPr>
        </p:nvSpPr>
        <p:spPr/>
        <p:txBody>
          <a:bodyPr/>
          <a:lstStyle/>
          <a:p>
            <a:fld id="{D254FC4B-6B43-4D8B-A1AD-FF0EDD4D163C}" type="slidenum">
              <a:rPr lang="en-IN" smtClean="0"/>
              <a:t>‹#›</a:t>
            </a:fld>
            <a:endParaRPr lang="en-IN"/>
          </a:p>
        </p:txBody>
      </p:sp>
    </p:spTree>
    <p:extLst>
      <p:ext uri="{BB962C8B-B14F-4D97-AF65-F5344CB8AC3E}">
        <p14:creationId xmlns:p14="http://schemas.microsoft.com/office/powerpoint/2010/main" val="3390867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F496F-3942-429D-915B-4AC57B38F2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7225734-9DB7-45F2-ABB1-684E309EC5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59631C-0A32-472F-80D5-15C4736F4E1F}"/>
              </a:ext>
            </a:extLst>
          </p:cNvPr>
          <p:cNvSpPr>
            <a:spLocks noGrp="1"/>
          </p:cNvSpPr>
          <p:nvPr>
            <p:ph type="dt" sz="half" idx="10"/>
          </p:nvPr>
        </p:nvSpPr>
        <p:spPr/>
        <p:txBody>
          <a:bodyPr/>
          <a:lstStyle/>
          <a:p>
            <a:fld id="{7CCFC243-DD6C-4AB0-ADAF-EC99329BA9F7}" type="datetimeFigureOut">
              <a:rPr lang="en-IN" smtClean="0"/>
              <a:t>25-05-2019</a:t>
            </a:fld>
            <a:endParaRPr lang="en-IN"/>
          </a:p>
        </p:txBody>
      </p:sp>
      <p:sp>
        <p:nvSpPr>
          <p:cNvPr id="5" name="Footer Placeholder 4">
            <a:extLst>
              <a:ext uri="{FF2B5EF4-FFF2-40B4-BE49-F238E27FC236}">
                <a16:creationId xmlns:a16="http://schemas.microsoft.com/office/drawing/2014/main" id="{A9FDA1A7-405A-4976-A646-39F56C7DF8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7ED306-A554-4A9C-A299-A22F52B85E3F}"/>
              </a:ext>
            </a:extLst>
          </p:cNvPr>
          <p:cNvSpPr>
            <a:spLocks noGrp="1"/>
          </p:cNvSpPr>
          <p:nvPr>
            <p:ph type="sldNum" sz="quarter" idx="12"/>
          </p:nvPr>
        </p:nvSpPr>
        <p:spPr/>
        <p:txBody>
          <a:bodyPr/>
          <a:lstStyle/>
          <a:p>
            <a:fld id="{D254FC4B-6B43-4D8B-A1AD-FF0EDD4D163C}" type="slidenum">
              <a:rPr lang="en-IN" smtClean="0"/>
              <a:t>‹#›</a:t>
            </a:fld>
            <a:endParaRPr lang="en-IN"/>
          </a:p>
        </p:txBody>
      </p:sp>
    </p:spTree>
    <p:extLst>
      <p:ext uri="{BB962C8B-B14F-4D97-AF65-F5344CB8AC3E}">
        <p14:creationId xmlns:p14="http://schemas.microsoft.com/office/powerpoint/2010/main" val="2402287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95ED6-F8B4-4124-965D-F76DCCF767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D3DA5D-893F-4865-A15E-6CB7C9B359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03B8A3D-726C-41C7-898D-AB1D1EDADB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D21EEA-039A-4CC9-98CD-61058DAA34DF}"/>
              </a:ext>
            </a:extLst>
          </p:cNvPr>
          <p:cNvSpPr>
            <a:spLocks noGrp="1"/>
          </p:cNvSpPr>
          <p:nvPr>
            <p:ph type="dt" sz="half" idx="10"/>
          </p:nvPr>
        </p:nvSpPr>
        <p:spPr/>
        <p:txBody>
          <a:bodyPr/>
          <a:lstStyle/>
          <a:p>
            <a:fld id="{7CCFC243-DD6C-4AB0-ADAF-EC99329BA9F7}" type="datetimeFigureOut">
              <a:rPr lang="en-IN" smtClean="0"/>
              <a:t>25-05-2019</a:t>
            </a:fld>
            <a:endParaRPr lang="en-IN"/>
          </a:p>
        </p:txBody>
      </p:sp>
      <p:sp>
        <p:nvSpPr>
          <p:cNvPr id="6" name="Footer Placeholder 5">
            <a:extLst>
              <a:ext uri="{FF2B5EF4-FFF2-40B4-BE49-F238E27FC236}">
                <a16:creationId xmlns:a16="http://schemas.microsoft.com/office/drawing/2014/main" id="{34FCC814-0853-423B-9C15-14C4F3C2EC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C6E800-F878-41BD-B73D-8B55F2C79AB4}"/>
              </a:ext>
            </a:extLst>
          </p:cNvPr>
          <p:cNvSpPr>
            <a:spLocks noGrp="1"/>
          </p:cNvSpPr>
          <p:nvPr>
            <p:ph type="sldNum" sz="quarter" idx="12"/>
          </p:nvPr>
        </p:nvSpPr>
        <p:spPr/>
        <p:txBody>
          <a:bodyPr/>
          <a:lstStyle/>
          <a:p>
            <a:fld id="{D254FC4B-6B43-4D8B-A1AD-FF0EDD4D163C}" type="slidenum">
              <a:rPr lang="en-IN" smtClean="0"/>
              <a:t>‹#›</a:t>
            </a:fld>
            <a:endParaRPr lang="en-IN"/>
          </a:p>
        </p:txBody>
      </p:sp>
    </p:spTree>
    <p:extLst>
      <p:ext uri="{BB962C8B-B14F-4D97-AF65-F5344CB8AC3E}">
        <p14:creationId xmlns:p14="http://schemas.microsoft.com/office/powerpoint/2010/main" val="3788351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6382A-6B94-4981-B3DA-C57DB4A2DA1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63D2E3-7A62-4847-9EEE-AB5E62F3F3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C69AFA-2C35-45E3-AE1D-92C587FDF2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DF7068E-EC90-450F-94E5-E069B1FFCD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294FBB-6622-404D-81C2-E6792C6217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1CE950F-AE17-4FC0-BDF6-7E4EE5A91914}"/>
              </a:ext>
            </a:extLst>
          </p:cNvPr>
          <p:cNvSpPr>
            <a:spLocks noGrp="1"/>
          </p:cNvSpPr>
          <p:nvPr>
            <p:ph type="dt" sz="half" idx="10"/>
          </p:nvPr>
        </p:nvSpPr>
        <p:spPr/>
        <p:txBody>
          <a:bodyPr/>
          <a:lstStyle/>
          <a:p>
            <a:fld id="{7CCFC243-DD6C-4AB0-ADAF-EC99329BA9F7}" type="datetimeFigureOut">
              <a:rPr lang="en-IN" smtClean="0"/>
              <a:t>25-05-2019</a:t>
            </a:fld>
            <a:endParaRPr lang="en-IN"/>
          </a:p>
        </p:txBody>
      </p:sp>
      <p:sp>
        <p:nvSpPr>
          <p:cNvPr id="8" name="Footer Placeholder 7">
            <a:extLst>
              <a:ext uri="{FF2B5EF4-FFF2-40B4-BE49-F238E27FC236}">
                <a16:creationId xmlns:a16="http://schemas.microsoft.com/office/drawing/2014/main" id="{129DEFCB-361E-44F2-BF2B-9B9E13A366B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56E2CC8-DD21-4DB9-922F-40D34D2F3DD3}"/>
              </a:ext>
            </a:extLst>
          </p:cNvPr>
          <p:cNvSpPr>
            <a:spLocks noGrp="1"/>
          </p:cNvSpPr>
          <p:nvPr>
            <p:ph type="sldNum" sz="quarter" idx="12"/>
          </p:nvPr>
        </p:nvSpPr>
        <p:spPr/>
        <p:txBody>
          <a:bodyPr/>
          <a:lstStyle/>
          <a:p>
            <a:fld id="{D254FC4B-6B43-4D8B-A1AD-FF0EDD4D163C}" type="slidenum">
              <a:rPr lang="en-IN" smtClean="0"/>
              <a:t>‹#›</a:t>
            </a:fld>
            <a:endParaRPr lang="en-IN"/>
          </a:p>
        </p:txBody>
      </p:sp>
    </p:spTree>
    <p:extLst>
      <p:ext uri="{BB962C8B-B14F-4D97-AF65-F5344CB8AC3E}">
        <p14:creationId xmlns:p14="http://schemas.microsoft.com/office/powerpoint/2010/main" val="2038023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1A58B-2832-4FF1-A838-A21EDD4DF78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CB8AABA-4271-4147-8300-080067D5BF44}"/>
              </a:ext>
            </a:extLst>
          </p:cNvPr>
          <p:cNvSpPr>
            <a:spLocks noGrp="1"/>
          </p:cNvSpPr>
          <p:nvPr>
            <p:ph type="dt" sz="half" idx="10"/>
          </p:nvPr>
        </p:nvSpPr>
        <p:spPr/>
        <p:txBody>
          <a:bodyPr/>
          <a:lstStyle/>
          <a:p>
            <a:fld id="{7CCFC243-DD6C-4AB0-ADAF-EC99329BA9F7}" type="datetimeFigureOut">
              <a:rPr lang="en-IN" smtClean="0"/>
              <a:t>25-05-2019</a:t>
            </a:fld>
            <a:endParaRPr lang="en-IN"/>
          </a:p>
        </p:txBody>
      </p:sp>
      <p:sp>
        <p:nvSpPr>
          <p:cNvPr id="4" name="Footer Placeholder 3">
            <a:extLst>
              <a:ext uri="{FF2B5EF4-FFF2-40B4-BE49-F238E27FC236}">
                <a16:creationId xmlns:a16="http://schemas.microsoft.com/office/drawing/2014/main" id="{F2CE21E0-FAE1-49AF-84FB-FBDCF827C7D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A1AA917-92DD-47F7-9B21-836EA1A49358}"/>
              </a:ext>
            </a:extLst>
          </p:cNvPr>
          <p:cNvSpPr>
            <a:spLocks noGrp="1"/>
          </p:cNvSpPr>
          <p:nvPr>
            <p:ph type="sldNum" sz="quarter" idx="12"/>
          </p:nvPr>
        </p:nvSpPr>
        <p:spPr/>
        <p:txBody>
          <a:bodyPr/>
          <a:lstStyle/>
          <a:p>
            <a:fld id="{D254FC4B-6B43-4D8B-A1AD-FF0EDD4D163C}" type="slidenum">
              <a:rPr lang="en-IN" smtClean="0"/>
              <a:t>‹#›</a:t>
            </a:fld>
            <a:endParaRPr lang="en-IN"/>
          </a:p>
        </p:txBody>
      </p:sp>
    </p:spTree>
    <p:extLst>
      <p:ext uri="{BB962C8B-B14F-4D97-AF65-F5344CB8AC3E}">
        <p14:creationId xmlns:p14="http://schemas.microsoft.com/office/powerpoint/2010/main" val="2047316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70565A-2991-4AC1-B5E9-54BB8102A9A7}"/>
              </a:ext>
            </a:extLst>
          </p:cNvPr>
          <p:cNvSpPr>
            <a:spLocks noGrp="1"/>
          </p:cNvSpPr>
          <p:nvPr>
            <p:ph type="dt" sz="half" idx="10"/>
          </p:nvPr>
        </p:nvSpPr>
        <p:spPr/>
        <p:txBody>
          <a:bodyPr/>
          <a:lstStyle/>
          <a:p>
            <a:fld id="{7CCFC243-DD6C-4AB0-ADAF-EC99329BA9F7}" type="datetimeFigureOut">
              <a:rPr lang="en-IN" smtClean="0"/>
              <a:t>25-05-2019</a:t>
            </a:fld>
            <a:endParaRPr lang="en-IN"/>
          </a:p>
        </p:txBody>
      </p:sp>
      <p:sp>
        <p:nvSpPr>
          <p:cNvPr id="3" name="Footer Placeholder 2">
            <a:extLst>
              <a:ext uri="{FF2B5EF4-FFF2-40B4-BE49-F238E27FC236}">
                <a16:creationId xmlns:a16="http://schemas.microsoft.com/office/drawing/2014/main" id="{270290D3-8667-4D89-A204-D5E0D8F0E5F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7F51126-D669-4269-9FCF-788581EDC291}"/>
              </a:ext>
            </a:extLst>
          </p:cNvPr>
          <p:cNvSpPr>
            <a:spLocks noGrp="1"/>
          </p:cNvSpPr>
          <p:nvPr>
            <p:ph type="sldNum" sz="quarter" idx="12"/>
          </p:nvPr>
        </p:nvSpPr>
        <p:spPr/>
        <p:txBody>
          <a:bodyPr/>
          <a:lstStyle/>
          <a:p>
            <a:fld id="{D254FC4B-6B43-4D8B-A1AD-FF0EDD4D163C}" type="slidenum">
              <a:rPr lang="en-IN" smtClean="0"/>
              <a:t>‹#›</a:t>
            </a:fld>
            <a:endParaRPr lang="en-IN"/>
          </a:p>
        </p:txBody>
      </p:sp>
    </p:spTree>
    <p:extLst>
      <p:ext uri="{BB962C8B-B14F-4D97-AF65-F5344CB8AC3E}">
        <p14:creationId xmlns:p14="http://schemas.microsoft.com/office/powerpoint/2010/main" val="3278884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76B13-30D6-4857-ACCD-BDF5E736D3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A34A344-639F-4F81-B551-87C4EE5AEC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49C4814-23B5-4113-A38C-B51F06787D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456EA3-0474-4491-BEFE-B44CD64105DF}"/>
              </a:ext>
            </a:extLst>
          </p:cNvPr>
          <p:cNvSpPr>
            <a:spLocks noGrp="1"/>
          </p:cNvSpPr>
          <p:nvPr>
            <p:ph type="dt" sz="half" idx="10"/>
          </p:nvPr>
        </p:nvSpPr>
        <p:spPr/>
        <p:txBody>
          <a:bodyPr/>
          <a:lstStyle/>
          <a:p>
            <a:fld id="{7CCFC243-DD6C-4AB0-ADAF-EC99329BA9F7}" type="datetimeFigureOut">
              <a:rPr lang="en-IN" smtClean="0"/>
              <a:t>25-05-2019</a:t>
            </a:fld>
            <a:endParaRPr lang="en-IN"/>
          </a:p>
        </p:txBody>
      </p:sp>
      <p:sp>
        <p:nvSpPr>
          <p:cNvPr id="6" name="Footer Placeholder 5">
            <a:extLst>
              <a:ext uri="{FF2B5EF4-FFF2-40B4-BE49-F238E27FC236}">
                <a16:creationId xmlns:a16="http://schemas.microsoft.com/office/drawing/2014/main" id="{916AF7C9-4019-463E-A71B-E97D7573CB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29567B-8D00-497D-A40A-060AEF7487BD}"/>
              </a:ext>
            </a:extLst>
          </p:cNvPr>
          <p:cNvSpPr>
            <a:spLocks noGrp="1"/>
          </p:cNvSpPr>
          <p:nvPr>
            <p:ph type="sldNum" sz="quarter" idx="12"/>
          </p:nvPr>
        </p:nvSpPr>
        <p:spPr/>
        <p:txBody>
          <a:bodyPr/>
          <a:lstStyle/>
          <a:p>
            <a:fld id="{D254FC4B-6B43-4D8B-A1AD-FF0EDD4D163C}" type="slidenum">
              <a:rPr lang="en-IN" smtClean="0"/>
              <a:t>‹#›</a:t>
            </a:fld>
            <a:endParaRPr lang="en-IN"/>
          </a:p>
        </p:txBody>
      </p:sp>
    </p:spTree>
    <p:extLst>
      <p:ext uri="{BB962C8B-B14F-4D97-AF65-F5344CB8AC3E}">
        <p14:creationId xmlns:p14="http://schemas.microsoft.com/office/powerpoint/2010/main" val="460495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38BD4-F895-4A0D-89DF-F5B2364403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2319709-2F77-4B87-8AB6-71FBF97947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DDEF735-90A8-4511-B19D-CBF8B45068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9E6145-EC17-4422-9CDB-113BC2050B06}"/>
              </a:ext>
            </a:extLst>
          </p:cNvPr>
          <p:cNvSpPr>
            <a:spLocks noGrp="1"/>
          </p:cNvSpPr>
          <p:nvPr>
            <p:ph type="dt" sz="half" idx="10"/>
          </p:nvPr>
        </p:nvSpPr>
        <p:spPr/>
        <p:txBody>
          <a:bodyPr/>
          <a:lstStyle/>
          <a:p>
            <a:fld id="{7CCFC243-DD6C-4AB0-ADAF-EC99329BA9F7}" type="datetimeFigureOut">
              <a:rPr lang="en-IN" smtClean="0"/>
              <a:t>25-05-2019</a:t>
            </a:fld>
            <a:endParaRPr lang="en-IN"/>
          </a:p>
        </p:txBody>
      </p:sp>
      <p:sp>
        <p:nvSpPr>
          <p:cNvPr id="6" name="Footer Placeholder 5">
            <a:extLst>
              <a:ext uri="{FF2B5EF4-FFF2-40B4-BE49-F238E27FC236}">
                <a16:creationId xmlns:a16="http://schemas.microsoft.com/office/drawing/2014/main" id="{EC402C99-63B8-411D-A9ED-BBEDDA85D8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FAA550-7A7A-4C45-A732-C9C00DC839F0}"/>
              </a:ext>
            </a:extLst>
          </p:cNvPr>
          <p:cNvSpPr>
            <a:spLocks noGrp="1"/>
          </p:cNvSpPr>
          <p:nvPr>
            <p:ph type="sldNum" sz="quarter" idx="12"/>
          </p:nvPr>
        </p:nvSpPr>
        <p:spPr/>
        <p:txBody>
          <a:bodyPr/>
          <a:lstStyle/>
          <a:p>
            <a:fld id="{D254FC4B-6B43-4D8B-A1AD-FF0EDD4D163C}" type="slidenum">
              <a:rPr lang="en-IN" smtClean="0"/>
              <a:t>‹#›</a:t>
            </a:fld>
            <a:endParaRPr lang="en-IN"/>
          </a:p>
        </p:txBody>
      </p:sp>
    </p:spTree>
    <p:extLst>
      <p:ext uri="{BB962C8B-B14F-4D97-AF65-F5344CB8AC3E}">
        <p14:creationId xmlns:p14="http://schemas.microsoft.com/office/powerpoint/2010/main" val="641171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A50347-578D-4608-B7D0-ABA5B3861D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FEE9C7-298E-4233-872E-EB71D8D522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851AC8-AC51-460D-95D2-13E1BA0774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CFC243-DD6C-4AB0-ADAF-EC99329BA9F7}" type="datetimeFigureOut">
              <a:rPr lang="en-IN" smtClean="0"/>
              <a:t>25-05-2019</a:t>
            </a:fld>
            <a:endParaRPr lang="en-IN"/>
          </a:p>
        </p:txBody>
      </p:sp>
      <p:sp>
        <p:nvSpPr>
          <p:cNvPr id="5" name="Footer Placeholder 4">
            <a:extLst>
              <a:ext uri="{FF2B5EF4-FFF2-40B4-BE49-F238E27FC236}">
                <a16:creationId xmlns:a16="http://schemas.microsoft.com/office/drawing/2014/main" id="{20F041F5-989B-43BA-8F65-31054D9C41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2813F9C-38D7-41EA-91F6-AF9D2DB438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54FC4B-6B43-4D8B-A1AD-FF0EDD4D163C}" type="slidenum">
              <a:rPr lang="en-IN" smtClean="0"/>
              <a:t>‹#›</a:t>
            </a:fld>
            <a:endParaRPr lang="en-IN"/>
          </a:p>
        </p:txBody>
      </p:sp>
    </p:spTree>
    <p:extLst>
      <p:ext uri="{BB962C8B-B14F-4D97-AF65-F5344CB8AC3E}">
        <p14:creationId xmlns:p14="http://schemas.microsoft.com/office/powerpoint/2010/main" val="1005065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B375C-5EA3-4FF4-8949-ECB0613C4BC4}"/>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9E0999B7-8238-4203-A9DF-895854FB51BB}"/>
              </a:ext>
            </a:extLst>
          </p:cNvPr>
          <p:cNvSpPr>
            <a:spLocks noGrp="1"/>
          </p:cNvSpPr>
          <p:nvPr>
            <p:ph type="subTitle" idx="1"/>
          </p:nvPr>
        </p:nvSpPr>
        <p:spPr/>
        <p:txBody>
          <a:bodyPr/>
          <a:lstStyle/>
          <a:p>
            <a:endParaRPr lang="en-IN"/>
          </a:p>
        </p:txBody>
      </p:sp>
      <p:pic>
        <p:nvPicPr>
          <p:cNvPr id="1026" name="Picture 2" descr="Image result for powerpoint background templates">
            <a:extLst>
              <a:ext uri="{FF2B5EF4-FFF2-40B4-BE49-F238E27FC236}">
                <a16:creationId xmlns:a16="http://schemas.microsoft.com/office/drawing/2014/main" id="{246D2D70-16DA-4BA2-800A-659C69845C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878"/>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AE2A1AD-8C31-4FE0-87CD-1AB1155CD99B}"/>
              </a:ext>
            </a:extLst>
          </p:cNvPr>
          <p:cNvSpPr/>
          <p:nvPr/>
        </p:nvSpPr>
        <p:spPr>
          <a:xfrm>
            <a:off x="6003634" y="2967335"/>
            <a:ext cx="184730" cy="923330"/>
          </a:xfrm>
          <a:prstGeom prst="rect">
            <a:avLst/>
          </a:prstGeom>
          <a:noFill/>
        </p:spPr>
        <p:txBody>
          <a:bodyPr wrap="none" lIns="91440" tIns="45720" rIns="91440" bIns="45720">
            <a:spAutoFit/>
          </a:bodyPr>
          <a:lstStyle/>
          <a:p>
            <a:pPr algn="ctr"/>
            <a:endParaRPr lang="en-US" sz="5400" b="1" cap="none" spc="50" dirty="0">
              <a:ln w="0"/>
              <a:solidFill>
                <a:schemeClr val="bg2"/>
              </a:solidFill>
              <a:effectLst>
                <a:innerShdw blurRad="63500" dist="50800" dir="13500000">
                  <a:srgbClr val="000000">
                    <a:alpha val="50000"/>
                  </a:srgbClr>
                </a:innerShdw>
              </a:effectLst>
            </a:endParaRPr>
          </a:p>
        </p:txBody>
      </p:sp>
      <p:sp>
        <p:nvSpPr>
          <p:cNvPr id="5" name="Rectangle 4">
            <a:extLst>
              <a:ext uri="{FF2B5EF4-FFF2-40B4-BE49-F238E27FC236}">
                <a16:creationId xmlns:a16="http://schemas.microsoft.com/office/drawing/2014/main" id="{B296B8A1-FB91-418C-9F51-B826EE85517A}"/>
              </a:ext>
            </a:extLst>
          </p:cNvPr>
          <p:cNvSpPr/>
          <p:nvPr/>
        </p:nvSpPr>
        <p:spPr>
          <a:xfrm>
            <a:off x="635381" y="1828800"/>
            <a:ext cx="11105965" cy="1569660"/>
          </a:xfrm>
          <a:prstGeom prst="rect">
            <a:avLst/>
          </a:prstGeom>
          <a:noFill/>
        </p:spPr>
        <p:txBody>
          <a:bodyPr wrap="square" lIns="91440" tIns="45720" rIns="91440" bIns="45720">
            <a:spAutoFit/>
          </a:bodyPr>
          <a:lstStyle/>
          <a:p>
            <a:pPr algn="ctr"/>
            <a:r>
              <a:rPr lang="en-US" sz="2800" b="1" cap="none" spc="50" dirty="0">
                <a:ln w="0"/>
                <a:solidFill>
                  <a:schemeClr val="bg2"/>
                </a:solidFill>
                <a:effectLst>
                  <a:innerShdw blurRad="63500" dist="50800" dir="13500000">
                    <a:srgbClr val="000000">
                      <a:alpha val="50000"/>
                    </a:srgbClr>
                  </a:innerShdw>
                </a:effectLst>
              </a:rPr>
              <a:t> </a:t>
            </a:r>
            <a:r>
              <a:rPr lang="en-US" sz="4800" b="1" cap="none" spc="50" dirty="0">
                <a:ln w="0"/>
                <a:solidFill>
                  <a:schemeClr val="bg2"/>
                </a:solidFill>
                <a:effectLst>
                  <a:innerShdw blurRad="63500" dist="50800" dir="13500000">
                    <a:srgbClr val="000000">
                      <a:alpha val="50000"/>
                    </a:srgbClr>
                  </a:innerShdw>
                </a:effectLst>
              </a:rPr>
              <a:t>Smart Waste Management System</a:t>
            </a:r>
          </a:p>
          <a:p>
            <a:pPr algn="ctr"/>
            <a:r>
              <a:rPr lang="en-US" sz="4800" b="1" spc="50" dirty="0">
                <a:ln w="0"/>
                <a:solidFill>
                  <a:schemeClr val="bg2"/>
                </a:solidFill>
                <a:effectLst>
                  <a:innerShdw blurRad="63500" dist="50800" dir="13500000">
                    <a:srgbClr val="000000">
                      <a:alpha val="50000"/>
                    </a:srgbClr>
                  </a:innerShdw>
                </a:effectLst>
              </a:rPr>
              <a:t>         </a:t>
            </a:r>
            <a:r>
              <a:rPr lang="en-US" sz="4800" b="1" cap="none" spc="50" dirty="0">
                <a:ln w="0"/>
                <a:solidFill>
                  <a:schemeClr val="bg2"/>
                </a:solidFill>
                <a:effectLst>
                  <a:innerShdw blurRad="63500" dist="50800" dir="13500000">
                    <a:srgbClr val="000000">
                      <a:alpha val="50000"/>
                    </a:srgbClr>
                  </a:innerShdw>
                </a:effectLst>
              </a:rPr>
              <a:t>Using IBM Watson Services</a:t>
            </a:r>
          </a:p>
        </p:txBody>
      </p:sp>
      <p:sp>
        <p:nvSpPr>
          <p:cNvPr id="6" name="TextBox 5">
            <a:extLst>
              <a:ext uri="{FF2B5EF4-FFF2-40B4-BE49-F238E27FC236}">
                <a16:creationId xmlns:a16="http://schemas.microsoft.com/office/drawing/2014/main" id="{747BA930-DB7C-410A-84D7-3A9295D33503}"/>
              </a:ext>
            </a:extLst>
          </p:cNvPr>
          <p:cNvSpPr txBox="1"/>
          <p:nvPr/>
        </p:nvSpPr>
        <p:spPr>
          <a:xfrm>
            <a:off x="7864136" y="4104897"/>
            <a:ext cx="2210540" cy="461665"/>
          </a:xfrm>
          <a:prstGeom prst="rect">
            <a:avLst/>
          </a:prstGeom>
          <a:noFill/>
        </p:spPr>
        <p:txBody>
          <a:bodyPr wrap="square" rtlCol="0">
            <a:spAutoFit/>
          </a:bodyPr>
          <a:lstStyle/>
          <a:p>
            <a:r>
              <a:rPr lang="en-IN" sz="2400" dirty="0"/>
              <a:t>-Team </a:t>
            </a:r>
            <a:r>
              <a:rPr lang="en-IN" sz="2400" dirty="0" err="1"/>
              <a:t>Pochinki</a:t>
            </a:r>
            <a:endParaRPr lang="en-IN" sz="2400" dirty="0"/>
          </a:p>
        </p:txBody>
      </p:sp>
      <p:sp>
        <p:nvSpPr>
          <p:cNvPr id="7" name="TextBox 6">
            <a:extLst>
              <a:ext uri="{FF2B5EF4-FFF2-40B4-BE49-F238E27FC236}">
                <a16:creationId xmlns:a16="http://schemas.microsoft.com/office/drawing/2014/main" id="{5B68C267-7B5B-4684-9ED8-8C6604E6703E}"/>
              </a:ext>
            </a:extLst>
          </p:cNvPr>
          <p:cNvSpPr txBox="1"/>
          <p:nvPr/>
        </p:nvSpPr>
        <p:spPr>
          <a:xfrm>
            <a:off x="8078680" y="4722920"/>
            <a:ext cx="2423603" cy="923330"/>
          </a:xfrm>
          <a:prstGeom prst="rect">
            <a:avLst/>
          </a:prstGeom>
          <a:noFill/>
        </p:spPr>
        <p:txBody>
          <a:bodyPr wrap="square" rtlCol="0">
            <a:spAutoFit/>
          </a:bodyPr>
          <a:lstStyle/>
          <a:p>
            <a:r>
              <a:rPr lang="en-IN" dirty="0"/>
              <a:t>Madisetty Eshwar</a:t>
            </a:r>
          </a:p>
          <a:p>
            <a:r>
              <a:rPr lang="en-IN" dirty="0"/>
              <a:t>Gowtham Mohan</a:t>
            </a:r>
          </a:p>
          <a:p>
            <a:r>
              <a:rPr lang="en-IN" dirty="0"/>
              <a:t>Kolluru Sri Harsha</a:t>
            </a:r>
          </a:p>
        </p:txBody>
      </p:sp>
    </p:spTree>
    <p:extLst>
      <p:ext uri="{BB962C8B-B14F-4D97-AF65-F5344CB8AC3E}">
        <p14:creationId xmlns:p14="http://schemas.microsoft.com/office/powerpoint/2010/main" val="255892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D848223A-48D3-4822-B53E-9E264C13F6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1418" y="341455"/>
            <a:ext cx="3244582" cy="5768147"/>
          </a:xfrm>
        </p:spPr>
      </p:pic>
      <p:pic>
        <p:nvPicPr>
          <p:cNvPr id="5" name="Picture 4">
            <a:extLst>
              <a:ext uri="{FF2B5EF4-FFF2-40B4-BE49-F238E27FC236}">
                <a16:creationId xmlns:a16="http://schemas.microsoft.com/office/drawing/2014/main" id="{32BDD8A5-8D3D-44D1-937D-C9F8F90A49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5078" y="341455"/>
            <a:ext cx="3857625" cy="5768148"/>
          </a:xfrm>
          <a:prstGeom prst="rect">
            <a:avLst/>
          </a:prstGeom>
        </p:spPr>
      </p:pic>
    </p:spTree>
    <p:extLst>
      <p:ext uri="{BB962C8B-B14F-4D97-AF65-F5344CB8AC3E}">
        <p14:creationId xmlns:p14="http://schemas.microsoft.com/office/powerpoint/2010/main" val="2356793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05F21-0DD4-43F6-999A-50DEB005DC5F}"/>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07A56606-0A66-4727-BC56-F692F01949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2977" y="3288762"/>
            <a:ext cx="6066046" cy="1425063"/>
          </a:xfrm>
        </p:spPr>
      </p:pic>
      <p:pic>
        <p:nvPicPr>
          <p:cNvPr id="5122" name="Picture 2" descr="Image result for powerpoint background">
            <a:extLst>
              <a:ext uri="{FF2B5EF4-FFF2-40B4-BE49-F238E27FC236}">
                <a16:creationId xmlns:a16="http://schemas.microsoft.com/office/drawing/2014/main" id="{9E0E03E8-15AB-4A02-9C6F-2818BC4855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8F54325-F1B7-475C-A612-837D765C1690}"/>
              </a:ext>
            </a:extLst>
          </p:cNvPr>
          <p:cNvSpPr/>
          <p:nvPr/>
        </p:nvSpPr>
        <p:spPr>
          <a:xfrm>
            <a:off x="838200" y="1690689"/>
            <a:ext cx="8305800" cy="297517"/>
          </a:xfrm>
          <a:prstGeom prst="rect">
            <a:avLst/>
          </a:prstGeom>
        </p:spPr>
        <p:txBody>
          <a:bodyPr wrap="square">
            <a:spAutoFit/>
          </a:bodyPr>
          <a:lstStyle/>
          <a:p>
            <a:pPr algn="just">
              <a:lnSpc>
                <a:spcPts val="1575"/>
              </a:lnSpc>
              <a:spcAft>
                <a:spcPts val="75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B0FF6721-7E4E-4907-B4ED-BF8D6A6A59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776" y="2055814"/>
            <a:ext cx="11414482" cy="2085718"/>
          </a:xfrm>
          <a:prstGeom prst="rect">
            <a:avLst/>
          </a:prstGeom>
        </p:spPr>
      </p:pic>
    </p:spTree>
    <p:extLst>
      <p:ext uri="{BB962C8B-B14F-4D97-AF65-F5344CB8AC3E}">
        <p14:creationId xmlns:p14="http://schemas.microsoft.com/office/powerpoint/2010/main" val="3955375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18BB6-F81E-4638-9614-CDC4365F292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0C666F1-6205-4A6E-A7D1-1F7512A295FF}"/>
              </a:ext>
            </a:extLst>
          </p:cNvPr>
          <p:cNvSpPr>
            <a:spLocks noGrp="1"/>
          </p:cNvSpPr>
          <p:nvPr>
            <p:ph idx="1"/>
          </p:nvPr>
        </p:nvSpPr>
        <p:spPr/>
        <p:txBody>
          <a:bodyPr/>
          <a:lstStyle/>
          <a:p>
            <a:endParaRPr lang="en-IN"/>
          </a:p>
        </p:txBody>
      </p:sp>
      <p:pic>
        <p:nvPicPr>
          <p:cNvPr id="2050" name="Picture 2" descr="Image result for powerpoint background templates">
            <a:extLst>
              <a:ext uri="{FF2B5EF4-FFF2-40B4-BE49-F238E27FC236}">
                <a16:creationId xmlns:a16="http://schemas.microsoft.com/office/drawing/2014/main" id="{1CE1BDB2-620E-48D7-B5E1-FE4AC3BB30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72E263F-8860-4BDB-9D41-B00E23E32D56}"/>
              </a:ext>
            </a:extLst>
          </p:cNvPr>
          <p:cNvSpPr txBox="1"/>
          <p:nvPr/>
        </p:nvSpPr>
        <p:spPr>
          <a:xfrm>
            <a:off x="2210539" y="1690688"/>
            <a:ext cx="8282867" cy="646331"/>
          </a:xfrm>
          <a:prstGeom prst="rect">
            <a:avLst/>
          </a:prstGeom>
          <a:noFill/>
        </p:spPr>
        <p:txBody>
          <a:bodyPr wrap="square" rtlCol="0">
            <a:spAutoFit/>
          </a:bodyPr>
          <a:lstStyle/>
          <a:p>
            <a:r>
              <a:rPr lang="en-IN" sz="3600" dirty="0"/>
              <a:t>  OBJECTIVE  </a:t>
            </a:r>
          </a:p>
        </p:txBody>
      </p:sp>
      <p:sp>
        <p:nvSpPr>
          <p:cNvPr id="5" name="TextBox 4">
            <a:extLst>
              <a:ext uri="{FF2B5EF4-FFF2-40B4-BE49-F238E27FC236}">
                <a16:creationId xmlns:a16="http://schemas.microsoft.com/office/drawing/2014/main" id="{297D021E-23D8-4ECE-A10F-63EC8D274ABF}"/>
              </a:ext>
            </a:extLst>
          </p:cNvPr>
          <p:cNvSpPr txBox="1"/>
          <p:nvPr/>
        </p:nvSpPr>
        <p:spPr>
          <a:xfrm>
            <a:off x="2494625" y="2565647"/>
            <a:ext cx="8282867" cy="1938992"/>
          </a:xfrm>
          <a:prstGeom prst="rect">
            <a:avLst/>
          </a:prstGeom>
          <a:noFill/>
        </p:spPr>
        <p:txBody>
          <a:bodyPr wrap="square" rtlCol="0">
            <a:spAutoFit/>
          </a:bodyPr>
          <a:lstStyle/>
          <a:p>
            <a:r>
              <a:rPr lang="en-IN" sz="4000" dirty="0"/>
              <a:t>To develop a smart garbage bin which will intimate the particular authority, if the garbage bin is about to fill full.</a:t>
            </a:r>
          </a:p>
        </p:txBody>
      </p:sp>
    </p:spTree>
    <p:extLst>
      <p:ext uri="{BB962C8B-B14F-4D97-AF65-F5344CB8AC3E}">
        <p14:creationId xmlns:p14="http://schemas.microsoft.com/office/powerpoint/2010/main" val="2472796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280C0-3E16-4B1E-9430-1C5079D7B2C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AE6735A-E00F-482A-9E25-7D1549D0F506}"/>
              </a:ext>
            </a:extLst>
          </p:cNvPr>
          <p:cNvSpPr>
            <a:spLocks noGrp="1"/>
          </p:cNvSpPr>
          <p:nvPr>
            <p:ph idx="1"/>
          </p:nvPr>
        </p:nvSpPr>
        <p:spPr/>
        <p:txBody>
          <a:bodyPr/>
          <a:lstStyle/>
          <a:p>
            <a:endParaRPr lang="en-IN"/>
          </a:p>
        </p:txBody>
      </p:sp>
      <p:pic>
        <p:nvPicPr>
          <p:cNvPr id="4" name="Picture 2" descr="Image result for smart garbage system">
            <a:extLst>
              <a:ext uri="{FF2B5EF4-FFF2-40B4-BE49-F238E27FC236}">
                <a16:creationId xmlns:a16="http://schemas.microsoft.com/office/drawing/2014/main" id="{15DEF34E-01A1-40BE-AAFB-C7C5530BF1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014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A4709-AB8E-4FC1-995D-12C99C53584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173473C-509D-47F6-B6C9-1DED44505D54}"/>
              </a:ext>
            </a:extLst>
          </p:cNvPr>
          <p:cNvSpPr>
            <a:spLocks noGrp="1"/>
          </p:cNvSpPr>
          <p:nvPr>
            <p:ph idx="1"/>
          </p:nvPr>
        </p:nvSpPr>
        <p:spPr/>
        <p:txBody>
          <a:bodyPr/>
          <a:lstStyle/>
          <a:p>
            <a:endParaRPr lang="en-IN"/>
          </a:p>
        </p:txBody>
      </p:sp>
      <p:pic>
        <p:nvPicPr>
          <p:cNvPr id="4098" name="Picture 2" descr="Image result for powerpoint background templates">
            <a:extLst>
              <a:ext uri="{FF2B5EF4-FFF2-40B4-BE49-F238E27FC236}">
                <a16:creationId xmlns:a16="http://schemas.microsoft.com/office/drawing/2014/main" id="{521B04EB-780B-41D8-82C2-3A6A5CF44B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33478"/>
            <a:ext cx="12641801" cy="759147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CE265D8-6949-4E04-842F-3485E7A590AA}"/>
              </a:ext>
            </a:extLst>
          </p:cNvPr>
          <p:cNvSpPr/>
          <p:nvPr/>
        </p:nvSpPr>
        <p:spPr>
          <a:xfrm>
            <a:off x="1775534" y="1349406"/>
            <a:ext cx="6045693" cy="923330"/>
          </a:xfrm>
          <a:prstGeom prst="rect">
            <a:avLst/>
          </a:prstGeom>
          <a:noFill/>
        </p:spPr>
        <p:txBody>
          <a:bodyPr wrap="squar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Module 1-Sensor</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8" name="Picture 6" descr="Image result for ultrasonic sensor">
            <a:extLst>
              <a:ext uri="{FF2B5EF4-FFF2-40B4-BE49-F238E27FC236}">
                <a16:creationId xmlns:a16="http://schemas.microsoft.com/office/drawing/2014/main" id="{976B1340-0E08-46D8-B239-54F8BEB421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t="13703" r="1088" b="22505"/>
          <a:stretch/>
        </p:blipFill>
        <p:spPr bwMode="auto">
          <a:xfrm>
            <a:off x="8175293" y="674729"/>
            <a:ext cx="4377385" cy="273432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BFE898F-502C-4FEA-909A-44163C3B654E}"/>
              </a:ext>
            </a:extLst>
          </p:cNvPr>
          <p:cNvSpPr/>
          <p:nvPr/>
        </p:nvSpPr>
        <p:spPr>
          <a:xfrm>
            <a:off x="958788" y="2407673"/>
            <a:ext cx="7710614" cy="4247317"/>
          </a:xfrm>
          <a:prstGeom prst="rect">
            <a:avLst/>
          </a:prstGeom>
          <a:noFill/>
        </p:spPr>
        <p:txBody>
          <a:bodyPr wrap="squar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Ultrasonic sensor</a:t>
            </a:r>
          </a:p>
          <a:p>
            <a:endParaRPr lang="en-US" b="1" dirty="0"/>
          </a:p>
          <a:p>
            <a:r>
              <a:rPr lang="en-US" b="1" dirty="0"/>
              <a:t>HC-SR04 Sensor Features</a:t>
            </a:r>
            <a:endParaRPr lang="en-US" dirty="0"/>
          </a:p>
          <a:p>
            <a:r>
              <a:rPr lang="en-US" dirty="0"/>
              <a:t>Operating voltage: +5V</a:t>
            </a:r>
          </a:p>
          <a:p>
            <a:r>
              <a:rPr lang="en-US" dirty="0"/>
              <a:t>Theoretical  Measuring Distance: 2cm to 450cm</a:t>
            </a:r>
          </a:p>
          <a:p>
            <a:r>
              <a:rPr lang="en-US" dirty="0"/>
              <a:t>Practical Measuring Distance: 2cm to 80cm</a:t>
            </a:r>
          </a:p>
          <a:p>
            <a:r>
              <a:rPr lang="en-US" dirty="0"/>
              <a:t>Accuracy: 3mm</a:t>
            </a:r>
          </a:p>
          <a:p>
            <a:r>
              <a:rPr lang="en-US" dirty="0"/>
              <a:t>Measuring angle covered: &lt;15°</a:t>
            </a:r>
          </a:p>
          <a:p>
            <a:r>
              <a:rPr lang="en-US" dirty="0"/>
              <a:t>Operating Current: &lt;15mA</a:t>
            </a:r>
          </a:p>
          <a:p>
            <a:r>
              <a:rPr lang="en-US" dirty="0"/>
              <a:t>Operating Frequency: 40Hz</a:t>
            </a:r>
          </a:p>
          <a:p>
            <a:pPr algn="ctr"/>
            <a:endParaRPr 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3628821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263D9-208F-43FF-B041-3D3844B0774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839D839-AC37-4F09-8973-3A6F92CA0979}"/>
              </a:ext>
            </a:extLst>
          </p:cNvPr>
          <p:cNvSpPr>
            <a:spLocks noGrp="1"/>
          </p:cNvSpPr>
          <p:nvPr>
            <p:ph idx="1"/>
          </p:nvPr>
        </p:nvSpPr>
        <p:spPr/>
        <p:txBody>
          <a:bodyPr/>
          <a:lstStyle/>
          <a:p>
            <a:endParaRPr lang="en-IN"/>
          </a:p>
        </p:txBody>
      </p:sp>
      <p:pic>
        <p:nvPicPr>
          <p:cNvPr id="5122" name="Picture 2" descr="Image result for powerpoint background templates">
            <a:extLst>
              <a:ext uri="{FF2B5EF4-FFF2-40B4-BE49-F238E27FC236}">
                <a16:creationId xmlns:a16="http://schemas.microsoft.com/office/drawing/2014/main" id="{AAE66F79-F792-4812-9262-72C422CCFB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28" y="339"/>
            <a:ext cx="12110144" cy="685766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DE64D4A-3320-42E6-9BAC-EE7989ACB31D}"/>
              </a:ext>
            </a:extLst>
          </p:cNvPr>
          <p:cNvSpPr/>
          <p:nvPr/>
        </p:nvSpPr>
        <p:spPr>
          <a:xfrm>
            <a:off x="381740" y="681037"/>
            <a:ext cx="9686122" cy="923330"/>
          </a:xfrm>
          <a:prstGeom prst="rect">
            <a:avLst/>
          </a:prstGeom>
          <a:noFill/>
        </p:spPr>
        <p:txBody>
          <a:bodyPr wrap="squar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Module 2 - Microcontroller</a:t>
            </a:r>
          </a:p>
        </p:txBody>
      </p:sp>
      <p:sp>
        <p:nvSpPr>
          <p:cNvPr id="8" name="Rectangle 7">
            <a:extLst>
              <a:ext uri="{FF2B5EF4-FFF2-40B4-BE49-F238E27FC236}">
                <a16:creationId xmlns:a16="http://schemas.microsoft.com/office/drawing/2014/main" id="{903C395C-39B4-47F7-9E3C-D70EA25DB302}"/>
              </a:ext>
            </a:extLst>
          </p:cNvPr>
          <p:cNvSpPr/>
          <p:nvPr/>
        </p:nvSpPr>
        <p:spPr>
          <a:xfrm>
            <a:off x="1287262" y="1739304"/>
            <a:ext cx="7630829" cy="923330"/>
          </a:xfrm>
          <a:prstGeom prst="rect">
            <a:avLst/>
          </a:prstGeom>
          <a:noFill/>
        </p:spPr>
        <p:txBody>
          <a:bodyPr wrap="squar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NodeMcu-ESP8266</a:t>
            </a:r>
          </a:p>
        </p:txBody>
      </p:sp>
      <p:pic>
        <p:nvPicPr>
          <p:cNvPr id="9" name="Picture 8">
            <a:extLst>
              <a:ext uri="{FF2B5EF4-FFF2-40B4-BE49-F238E27FC236}">
                <a16:creationId xmlns:a16="http://schemas.microsoft.com/office/drawing/2014/main" id="{B6BD9F72-4BA5-4223-9D40-945754DB03D9}"/>
              </a:ext>
            </a:extLst>
          </p:cNvPr>
          <p:cNvPicPr>
            <a:picLocks noChangeAspect="1"/>
          </p:cNvPicPr>
          <p:nvPr/>
        </p:nvPicPr>
        <p:blipFill rotWithShape="1">
          <a:blip r:embed="rId3"/>
          <a:srcRect l="16456" t="11214" r="9832" b="13949"/>
          <a:stretch/>
        </p:blipFill>
        <p:spPr>
          <a:xfrm>
            <a:off x="7952959" y="1422111"/>
            <a:ext cx="3566402" cy="3584895"/>
          </a:xfrm>
          <a:prstGeom prst="rect">
            <a:avLst/>
          </a:prstGeom>
        </p:spPr>
      </p:pic>
      <p:sp>
        <p:nvSpPr>
          <p:cNvPr id="16" name="TextBox 15">
            <a:extLst>
              <a:ext uri="{FF2B5EF4-FFF2-40B4-BE49-F238E27FC236}">
                <a16:creationId xmlns:a16="http://schemas.microsoft.com/office/drawing/2014/main" id="{B9EA3DBF-103E-4E5B-BF40-3498DEB2123C}"/>
              </a:ext>
            </a:extLst>
          </p:cNvPr>
          <p:cNvSpPr txBox="1"/>
          <p:nvPr/>
        </p:nvSpPr>
        <p:spPr>
          <a:xfrm>
            <a:off x="1908699" y="2956264"/>
            <a:ext cx="5317724" cy="3970318"/>
          </a:xfrm>
          <a:prstGeom prst="rect">
            <a:avLst/>
          </a:prstGeom>
          <a:noFill/>
        </p:spPr>
        <p:txBody>
          <a:bodyPr wrap="square" rtlCol="0">
            <a:spAutoFit/>
          </a:bodyPr>
          <a:lstStyle/>
          <a:p>
            <a:pPr fontAlgn="base"/>
            <a:r>
              <a:rPr lang="en-US" b="1" dirty="0"/>
              <a:t>Features</a:t>
            </a:r>
          </a:p>
          <a:p>
            <a:pPr fontAlgn="base"/>
            <a:r>
              <a:rPr lang="en-US" dirty="0"/>
              <a:t>*Arduino-like (software defined) hardware IO.</a:t>
            </a:r>
          </a:p>
          <a:p>
            <a:pPr fontAlgn="base"/>
            <a:r>
              <a:rPr lang="en-US" dirty="0"/>
              <a:t>*Can be programmed with the simple and powerful Lua programming language or Arduino IDE.</a:t>
            </a:r>
          </a:p>
          <a:p>
            <a:pPr fontAlgn="base"/>
            <a:r>
              <a:rPr lang="en-US" dirty="0"/>
              <a:t>*USB-TTL included, plug &amp; play.</a:t>
            </a:r>
          </a:p>
          <a:p>
            <a:pPr fontAlgn="base"/>
            <a:r>
              <a:rPr lang="en-US" dirty="0"/>
              <a:t>*10 GPIOs D0-D10, PWM functionality, IIC and SPI communication, 1-Wire and ADC A0 etc. all in one board.</a:t>
            </a:r>
          </a:p>
          <a:p>
            <a:pPr fontAlgn="base"/>
            <a:r>
              <a:rPr lang="en-US" dirty="0"/>
              <a:t>*</a:t>
            </a:r>
            <a:r>
              <a:rPr lang="en-US" dirty="0" err="1"/>
              <a:t>Wifi</a:t>
            </a:r>
            <a:r>
              <a:rPr lang="en-US" dirty="0"/>
              <a:t> networking (can be used as access point and/or station, host a web server), connect to internet to fetch or upload data.</a:t>
            </a:r>
          </a:p>
          <a:p>
            <a:pPr fontAlgn="base"/>
            <a:r>
              <a:rPr lang="en-US" dirty="0"/>
              <a:t>*Event-driven API for network applications.</a:t>
            </a:r>
          </a:p>
          <a:p>
            <a:pPr fontAlgn="base"/>
            <a:r>
              <a:rPr lang="en-US" dirty="0"/>
              <a:t>*PCB antenna.</a:t>
            </a:r>
          </a:p>
          <a:p>
            <a:endParaRPr lang="en-IN" dirty="0"/>
          </a:p>
        </p:txBody>
      </p:sp>
    </p:spTree>
    <p:extLst>
      <p:ext uri="{BB962C8B-B14F-4D97-AF65-F5344CB8AC3E}">
        <p14:creationId xmlns:p14="http://schemas.microsoft.com/office/powerpoint/2010/main" val="3254269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38C5E-3A0F-4425-9E59-5347254B553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E9EEC74-2BFC-47A9-886D-B388360BA6BF}"/>
              </a:ext>
            </a:extLst>
          </p:cNvPr>
          <p:cNvSpPr>
            <a:spLocks noGrp="1"/>
          </p:cNvSpPr>
          <p:nvPr>
            <p:ph idx="1"/>
          </p:nvPr>
        </p:nvSpPr>
        <p:spPr/>
        <p:txBody>
          <a:bodyPr/>
          <a:lstStyle/>
          <a:p>
            <a:endParaRPr lang="en-IN" dirty="0"/>
          </a:p>
        </p:txBody>
      </p:sp>
      <p:pic>
        <p:nvPicPr>
          <p:cNvPr id="6146" name="Picture 2" descr="Image result for powerpoint background templates">
            <a:extLst>
              <a:ext uri="{FF2B5EF4-FFF2-40B4-BE49-F238E27FC236}">
                <a16:creationId xmlns:a16="http://schemas.microsoft.com/office/drawing/2014/main" id="{02326653-7C22-4E31-B996-B3067297DB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12" y="-19976"/>
            <a:ext cx="12227512" cy="68779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4C611AA-E004-4E5A-B866-CB98373F3405}"/>
              </a:ext>
            </a:extLst>
          </p:cNvPr>
          <p:cNvSpPr/>
          <p:nvPr/>
        </p:nvSpPr>
        <p:spPr>
          <a:xfrm>
            <a:off x="2414726" y="1690688"/>
            <a:ext cx="8265111" cy="923330"/>
          </a:xfrm>
          <a:prstGeom prst="rect">
            <a:avLst/>
          </a:prstGeom>
          <a:noFill/>
        </p:spPr>
        <p:txBody>
          <a:bodyPr wrap="squar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Module 3-Location </a:t>
            </a:r>
            <a:r>
              <a:rPr lang="en-US" sz="54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tracket</a:t>
            </a: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5" name="Rectangle 4">
            <a:extLst>
              <a:ext uri="{FF2B5EF4-FFF2-40B4-BE49-F238E27FC236}">
                <a16:creationId xmlns:a16="http://schemas.microsoft.com/office/drawing/2014/main" id="{E7D9EC18-3F7B-4B9F-8B2E-508467BB2061}"/>
              </a:ext>
            </a:extLst>
          </p:cNvPr>
          <p:cNvSpPr/>
          <p:nvPr/>
        </p:nvSpPr>
        <p:spPr>
          <a:xfrm>
            <a:off x="2698813" y="2614018"/>
            <a:ext cx="7805094" cy="1046440"/>
          </a:xfrm>
          <a:prstGeom prst="rect">
            <a:avLst/>
          </a:prstGeom>
          <a:noFill/>
        </p:spPr>
        <p:txBody>
          <a:bodyPr wrap="square" lIns="91440" tIns="45720" rIns="91440" bIns="45720">
            <a:spAutoFit/>
          </a:bodyPr>
          <a:lstStyle/>
          <a:p>
            <a:r>
              <a:rPr lang="en-IN" sz="4400" b="1" dirty="0">
                <a:ln w="22225">
                  <a:solidFill>
                    <a:schemeClr val="accent2"/>
                  </a:solidFill>
                  <a:prstDash val="solid"/>
                </a:ln>
                <a:solidFill>
                  <a:schemeClr val="accent2">
                    <a:lumMod val="40000"/>
                    <a:lumOff val="60000"/>
                  </a:schemeClr>
                </a:solidFill>
              </a:rPr>
              <a:t>GPS Module: GY-GPS6MU2</a:t>
            </a:r>
          </a:p>
          <a:p>
            <a:endParaRPr lang="en-IN" dirty="0"/>
          </a:p>
        </p:txBody>
      </p:sp>
      <p:pic>
        <p:nvPicPr>
          <p:cNvPr id="6" name="Picture 5">
            <a:extLst>
              <a:ext uri="{FF2B5EF4-FFF2-40B4-BE49-F238E27FC236}">
                <a16:creationId xmlns:a16="http://schemas.microsoft.com/office/drawing/2014/main" id="{5CFAFE07-1766-467A-9270-577403B7A239}"/>
              </a:ext>
            </a:extLst>
          </p:cNvPr>
          <p:cNvPicPr>
            <a:picLocks noChangeAspect="1"/>
          </p:cNvPicPr>
          <p:nvPr/>
        </p:nvPicPr>
        <p:blipFill>
          <a:blip r:embed="rId3"/>
          <a:stretch>
            <a:fillRect/>
          </a:stretch>
        </p:blipFill>
        <p:spPr>
          <a:xfrm>
            <a:off x="354768" y="3269201"/>
            <a:ext cx="2421385" cy="2421385"/>
          </a:xfrm>
          <a:prstGeom prst="rect">
            <a:avLst/>
          </a:prstGeom>
        </p:spPr>
      </p:pic>
      <p:sp>
        <p:nvSpPr>
          <p:cNvPr id="7" name="TextBox 6">
            <a:extLst>
              <a:ext uri="{FF2B5EF4-FFF2-40B4-BE49-F238E27FC236}">
                <a16:creationId xmlns:a16="http://schemas.microsoft.com/office/drawing/2014/main" id="{2FEE0533-DEC2-415B-B26E-C01D3A074F89}"/>
              </a:ext>
            </a:extLst>
          </p:cNvPr>
          <p:cNvSpPr txBox="1"/>
          <p:nvPr/>
        </p:nvSpPr>
        <p:spPr>
          <a:xfrm>
            <a:off x="3080551" y="3660458"/>
            <a:ext cx="8140824" cy="3139321"/>
          </a:xfrm>
          <a:prstGeom prst="rect">
            <a:avLst/>
          </a:prstGeom>
          <a:noFill/>
        </p:spPr>
        <p:txBody>
          <a:bodyPr wrap="square" rtlCol="0">
            <a:spAutoFit/>
          </a:bodyPr>
          <a:lstStyle/>
          <a:p>
            <a:r>
              <a:rPr lang="en-IN" b="1" dirty="0"/>
              <a:t>Features:</a:t>
            </a:r>
            <a:endParaRPr lang="en-IN" b="1" i="1" dirty="0"/>
          </a:p>
          <a:p>
            <a:pPr lvl="0"/>
            <a:r>
              <a:rPr lang="en-IN" dirty="0"/>
              <a:t>5Hz position update rate</a:t>
            </a:r>
          </a:p>
          <a:p>
            <a:pPr lvl="0"/>
            <a:r>
              <a:rPr lang="en-IN" dirty="0"/>
              <a:t>Operating temperature range: -40 TO 85°CUART TTL socket</a:t>
            </a:r>
          </a:p>
          <a:p>
            <a:pPr lvl="0"/>
            <a:r>
              <a:rPr lang="en-IN" dirty="0"/>
              <a:t>EEPROM to save configuration settings</a:t>
            </a:r>
          </a:p>
          <a:p>
            <a:pPr lvl="0"/>
            <a:r>
              <a:rPr lang="en-IN" dirty="0"/>
              <a:t>Rechargeable battery for Backup</a:t>
            </a:r>
          </a:p>
          <a:p>
            <a:pPr lvl="0"/>
            <a:r>
              <a:rPr lang="en-IN" dirty="0"/>
              <a:t>The cold start time of 38 s and Hot start time of 1 s</a:t>
            </a:r>
          </a:p>
          <a:p>
            <a:pPr lvl="0"/>
            <a:r>
              <a:rPr lang="en-IN" dirty="0"/>
              <a:t>Supply voltage: 3.3 V</a:t>
            </a:r>
          </a:p>
          <a:p>
            <a:pPr lvl="0"/>
            <a:r>
              <a:rPr lang="en-IN" dirty="0"/>
              <a:t>Configurable from 4800 Baud to 115200 Baud rates. (default 9600)</a:t>
            </a:r>
          </a:p>
          <a:p>
            <a:pPr lvl="0"/>
            <a:r>
              <a:rPr lang="en-IN" dirty="0"/>
              <a:t>SuperSense ® Indoor GPS: -162 dBm tracking sensitivity</a:t>
            </a:r>
          </a:p>
          <a:p>
            <a:pPr lvl="0"/>
            <a:r>
              <a:rPr lang="en-IN" dirty="0"/>
              <a:t>Support SBAS (WAAS, EGNOS, MSAS, GAGAN.</a:t>
            </a:r>
          </a:p>
          <a:p>
            <a:endParaRPr lang="en-IN" dirty="0"/>
          </a:p>
        </p:txBody>
      </p:sp>
    </p:spTree>
    <p:extLst>
      <p:ext uri="{BB962C8B-B14F-4D97-AF65-F5344CB8AC3E}">
        <p14:creationId xmlns:p14="http://schemas.microsoft.com/office/powerpoint/2010/main" val="2680861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52ED0-C0EA-479F-99E2-7B7F8EDC7F3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AB64DAF-60B2-42E8-8A42-F1A702F28E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2029" y="3361158"/>
            <a:ext cx="6027942" cy="1280271"/>
          </a:xfrm>
        </p:spPr>
      </p:pic>
      <p:pic>
        <p:nvPicPr>
          <p:cNvPr id="3074" name="Picture 2" descr="Image result for powerpoint background">
            <a:extLst>
              <a:ext uri="{FF2B5EF4-FFF2-40B4-BE49-F238E27FC236}">
                <a16:creationId xmlns:a16="http://schemas.microsoft.com/office/drawing/2014/main" id="{729EE950-337E-4D34-919D-79A909FF7F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9A32E1F-E3C0-4816-BEBA-47E77505D4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3896" y="2210541"/>
            <a:ext cx="9294920" cy="2430888"/>
          </a:xfrm>
          <a:prstGeom prst="rect">
            <a:avLst/>
          </a:prstGeom>
        </p:spPr>
      </p:pic>
    </p:spTree>
    <p:extLst>
      <p:ext uri="{BB962C8B-B14F-4D97-AF65-F5344CB8AC3E}">
        <p14:creationId xmlns:p14="http://schemas.microsoft.com/office/powerpoint/2010/main" val="3623298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234F3-799C-4D11-A8BE-F9B8B6DE9130}"/>
              </a:ext>
            </a:extLst>
          </p:cNvPr>
          <p:cNvSpPr>
            <a:spLocks noGrp="1"/>
          </p:cNvSpPr>
          <p:nvPr>
            <p:ph type="title"/>
          </p:nvPr>
        </p:nvSpPr>
        <p:spPr/>
        <p:txBody>
          <a:bodyPr/>
          <a:lstStyle/>
          <a:p>
            <a:endParaRPr lang="en-IN"/>
          </a:p>
        </p:txBody>
      </p:sp>
      <p:pic>
        <p:nvPicPr>
          <p:cNvPr id="4098" name="Picture 2" descr="Image result for powerpoint background">
            <a:extLst>
              <a:ext uri="{FF2B5EF4-FFF2-40B4-BE49-F238E27FC236}">
                <a16:creationId xmlns:a16="http://schemas.microsoft.com/office/drawing/2014/main" id="{B94614DB-F989-4C33-9DC4-76A21679401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BDD20FC-F565-43EF-9095-127B2950329A}"/>
              </a:ext>
            </a:extLst>
          </p:cNvPr>
          <p:cNvSpPr/>
          <p:nvPr/>
        </p:nvSpPr>
        <p:spPr>
          <a:xfrm>
            <a:off x="3048000" y="1242120"/>
            <a:ext cx="6096000" cy="4373761"/>
          </a:xfrm>
          <a:prstGeom prst="rect">
            <a:avLst/>
          </a:prstGeom>
        </p:spPr>
        <p:txBody>
          <a:bodyPr>
            <a:spAutoFit/>
          </a:bodyPr>
          <a:lstStyle/>
          <a:p>
            <a:pPr>
              <a:lnSpc>
                <a:spcPct val="107000"/>
              </a:lnSpc>
              <a:spcAft>
                <a:spcPts val="800"/>
              </a:spcAft>
            </a:pPr>
            <a:r>
              <a:rPr lang="en-IN" sz="2800" b="1" dirty="0">
                <a:latin typeface="Times New Roman" panose="02020603050405020304" pitchFamily="18" charset="0"/>
                <a:ea typeface="Calibri" panose="020F0502020204030204" pitchFamily="34" charset="0"/>
                <a:cs typeface="Times New Roman" panose="02020603050405020304" pitchFamily="18" charset="0"/>
              </a:rPr>
              <a:t>Future scope:</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This project being a part of IOT, may be influential in many ways like in the field of agriculture and water related technical works. This smart garbage bin helps authorities to clean the garbage as soon as possible so that we can avoid unhealthy environments and prevents pollution.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800" b="1" dirty="0">
                <a:latin typeface="Times New Roman" panose="02020603050405020304" pitchFamily="18" charset="0"/>
                <a:ea typeface="Calibri" panose="020F0502020204030204" pitchFamily="34" charset="0"/>
                <a:cs typeface="Times New Roman" panose="02020603050405020304" pitchFamily="18" charset="0"/>
              </a:rPr>
              <a:t>Conclusion:</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By designing the Smart Garbage Bin we could able to clean the garbage on time by avoiding it from over flow and maintain a healthy environment. Thereby we can prevent the diseases which are produced due to overflow of garbage bins.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083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257</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Madisetty Eshwar</dc:creator>
  <cp:lastModifiedBy>Madisetty Eshwar</cp:lastModifiedBy>
  <cp:revision>19</cp:revision>
  <dcterms:created xsi:type="dcterms:W3CDTF">2019-05-22T05:22:19Z</dcterms:created>
  <dcterms:modified xsi:type="dcterms:W3CDTF">2019-05-25T06:32:47Z</dcterms:modified>
</cp:coreProperties>
</file>