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362" y="875210"/>
            <a:ext cx="8915399" cy="1799050"/>
          </a:xfrm>
        </p:spPr>
        <p:txBody>
          <a:bodyPr>
            <a:noAutofit/>
          </a:bodyPr>
          <a:lstStyle/>
          <a:p>
            <a:pPr algn="ctr"/>
            <a:r>
              <a:rPr lang="en-US" sz="6000" i="1" dirty="0" smtClean="0">
                <a:latin typeface="Cooper Black" panose="0208090404030B020404" pitchFamily="18" charset="0"/>
              </a:rPr>
              <a:t>TEAM NAME:</a:t>
            </a:r>
            <a:br>
              <a:rPr lang="en-US" sz="6000" i="1" dirty="0" smtClean="0">
                <a:latin typeface="Cooper Black" panose="0208090404030B020404" pitchFamily="18" charset="0"/>
              </a:rPr>
            </a:br>
            <a:r>
              <a:rPr lang="en-US" sz="6000" i="1" u="sng" dirty="0" smtClean="0">
                <a:latin typeface="Cooper Black" panose="0208090404030B020404" pitchFamily="18" charset="0"/>
              </a:rPr>
              <a:t>PINGS WITH THINGS</a:t>
            </a:r>
            <a:endParaRPr lang="en-IN" sz="6000" i="1" u="sng" dirty="0">
              <a:latin typeface="Cooper Black" panose="0208090404030B020404" pitchFamily="18" charset="0"/>
            </a:endParaRPr>
          </a:p>
        </p:txBody>
      </p:sp>
      <p:sp>
        <p:nvSpPr>
          <p:cNvPr id="3" name="Subtitle 2"/>
          <p:cNvSpPr>
            <a:spLocks noGrp="1"/>
          </p:cNvSpPr>
          <p:nvPr>
            <p:ph type="subTitle" idx="1"/>
          </p:nvPr>
        </p:nvSpPr>
        <p:spPr>
          <a:xfrm>
            <a:off x="7526973" y="3722915"/>
            <a:ext cx="3733209" cy="2416628"/>
          </a:xfrm>
        </p:spPr>
        <p:txBody>
          <a:bodyPr>
            <a:normAutofit/>
          </a:bodyPr>
          <a:lstStyle/>
          <a:p>
            <a:r>
              <a:rPr lang="en-US" sz="2800" b="1" i="1" u="sng" dirty="0" smtClean="0">
                <a:solidFill>
                  <a:schemeClr val="tx1"/>
                </a:solidFill>
              </a:rPr>
              <a:t>Team members:</a:t>
            </a:r>
          </a:p>
          <a:p>
            <a:r>
              <a:rPr lang="en-US" sz="2800" b="1" dirty="0" smtClean="0">
                <a:solidFill>
                  <a:schemeClr val="tx1"/>
                </a:solidFill>
              </a:rPr>
              <a:t>P. </a:t>
            </a:r>
            <a:r>
              <a:rPr lang="en-US" sz="2800" b="1" dirty="0" err="1" smtClean="0">
                <a:solidFill>
                  <a:schemeClr val="tx1"/>
                </a:solidFill>
              </a:rPr>
              <a:t>Bhavana</a:t>
            </a:r>
            <a:endParaRPr lang="en-US" sz="2800" b="1" dirty="0" smtClean="0">
              <a:solidFill>
                <a:schemeClr val="tx1"/>
              </a:solidFill>
            </a:endParaRPr>
          </a:p>
          <a:p>
            <a:r>
              <a:rPr lang="en-US" sz="2800" b="1" dirty="0" smtClean="0">
                <a:solidFill>
                  <a:schemeClr val="tx1"/>
                </a:solidFill>
              </a:rPr>
              <a:t>B. </a:t>
            </a:r>
            <a:r>
              <a:rPr lang="en-US" sz="2800" b="1" dirty="0" err="1" smtClean="0">
                <a:solidFill>
                  <a:schemeClr val="tx1"/>
                </a:solidFill>
              </a:rPr>
              <a:t>Nikhitha</a:t>
            </a:r>
            <a:endParaRPr lang="en-US" sz="2800" b="1" dirty="0" smtClean="0">
              <a:solidFill>
                <a:schemeClr val="tx1"/>
              </a:solidFill>
            </a:endParaRPr>
          </a:p>
          <a:p>
            <a:r>
              <a:rPr lang="en-US" sz="2800" b="1" dirty="0" err="1" smtClean="0">
                <a:solidFill>
                  <a:schemeClr val="tx1"/>
                </a:solidFill>
              </a:rPr>
              <a:t>Shaik</a:t>
            </a:r>
            <a:r>
              <a:rPr lang="en-US" sz="2800" b="1" dirty="0" smtClean="0">
                <a:solidFill>
                  <a:schemeClr val="tx1"/>
                </a:solidFill>
              </a:rPr>
              <a:t> </a:t>
            </a:r>
            <a:r>
              <a:rPr lang="en-US" sz="2800" b="1" dirty="0" err="1" smtClean="0">
                <a:solidFill>
                  <a:schemeClr val="tx1"/>
                </a:solidFill>
              </a:rPr>
              <a:t>Khaja</a:t>
            </a:r>
            <a:r>
              <a:rPr lang="en-US" sz="2800" b="1" dirty="0" smtClean="0">
                <a:solidFill>
                  <a:schemeClr val="tx1"/>
                </a:solidFill>
              </a:rPr>
              <a:t> </a:t>
            </a:r>
            <a:r>
              <a:rPr lang="en-US" sz="2800" b="1" dirty="0" err="1" smtClean="0">
                <a:solidFill>
                  <a:schemeClr val="tx1"/>
                </a:solidFill>
              </a:rPr>
              <a:t>Ayaz</a:t>
            </a:r>
            <a:endParaRPr lang="en-US" sz="2800" b="1" dirty="0" smtClean="0">
              <a:solidFill>
                <a:schemeClr val="tx1"/>
              </a:solidFill>
            </a:endParaRPr>
          </a:p>
          <a:p>
            <a:endParaRPr lang="en-IN" sz="2800" dirty="0"/>
          </a:p>
        </p:txBody>
      </p:sp>
    </p:spTree>
    <p:extLst>
      <p:ext uri="{BB962C8B-B14F-4D97-AF65-F5344CB8AC3E}">
        <p14:creationId xmlns:p14="http://schemas.microsoft.com/office/powerpoint/2010/main" val="11952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74104">
            <a:off x="1240972" y="1956522"/>
            <a:ext cx="10633166" cy="1280890"/>
          </a:xfrm>
        </p:spPr>
        <p:txBody>
          <a:bodyPr>
            <a:noAutofit/>
          </a:bodyPr>
          <a:lstStyle/>
          <a:p>
            <a:pPr algn="ctr"/>
            <a:r>
              <a:rPr lang="en-US" sz="6000" i="1" u="sng" dirty="0" smtClean="0">
                <a:latin typeface="Cooper Black" panose="0208090404030B020404" pitchFamily="18" charset="0"/>
              </a:rPr>
              <a:t>Smart Medicine Reminder For Elderly People</a:t>
            </a:r>
            <a:endParaRPr lang="en-IN" sz="6000" i="1" u="sng" dirty="0">
              <a:latin typeface="Cooper Black" panose="0208090404030B020404" pitchFamily="18" charset="0"/>
            </a:endParaRPr>
          </a:p>
        </p:txBody>
      </p:sp>
    </p:spTree>
    <p:extLst>
      <p:ext uri="{BB962C8B-B14F-4D97-AF65-F5344CB8AC3E}">
        <p14:creationId xmlns:p14="http://schemas.microsoft.com/office/powerpoint/2010/main" val="197633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664" y="117566"/>
            <a:ext cx="10646228" cy="6518365"/>
          </a:xfrm>
        </p:spPr>
        <p:txBody>
          <a:bodyPr>
            <a:normAutofit fontScale="90000"/>
          </a:bodyPr>
          <a:lstStyle/>
          <a:p>
            <a:r>
              <a:rPr lang="en-US" b="1" i="1" u="sng" dirty="0" smtClean="0"/>
              <a:t>ABSTRACT:</a:t>
            </a:r>
            <a:br>
              <a:rPr lang="en-US" b="1" i="1" u="sng" dirty="0" smtClean="0"/>
            </a:br>
            <a:r>
              <a:rPr lang="en-US" b="1" i="1" u="sng" dirty="0" smtClean="0"/>
              <a:t/>
            </a:r>
            <a:br>
              <a:rPr lang="en-US" b="1" i="1" u="sng" dirty="0" smtClean="0"/>
            </a:br>
            <a:r>
              <a:rPr lang="en-US" sz="3100" dirty="0" smtClean="0"/>
              <a:t>	</a:t>
            </a:r>
            <a:r>
              <a:rPr lang="en-US" sz="3100" i="1" dirty="0" smtClean="0">
                <a:latin typeface="Arial" panose="020B0604020202020204" pitchFamily="34" charset="0"/>
                <a:cs typeface="Arial" panose="020B0604020202020204" pitchFamily="34" charset="0"/>
              </a:rPr>
              <a:t>We all have very close members or the ones who have special needs as our elderly people, for whom we are concerned about their health. Because of our busy schedule we are not able to provide medicines in the time. And some people may forget to take medicines at the correct time and some can forget to take the correct medicines which they have to take. So in order to help them with this liability we are developing this project.</a:t>
            </a:r>
            <a:br>
              <a:rPr lang="en-US" sz="3100" i="1" dirty="0" smtClean="0">
                <a:latin typeface="Arial" panose="020B0604020202020204" pitchFamily="34" charset="0"/>
                <a:cs typeface="Arial" panose="020B0604020202020204" pitchFamily="34" charset="0"/>
              </a:rPr>
            </a:br>
            <a:r>
              <a:rPr lang="en-US" sz="3100" i="1" dirty="0" smtClean="0">
                <a:latin typeface="Arial" panose="020B0604020202020204" pitchFamily="34" charset="0"/>
                <a:cs typeface="Arial" panose="020B0604020202020204" pitchFamily="34" charset="0"/>
              </a:rPr>
              <a:t/>
            </a:r>
            <a:br>
              <a:rPr lang="en-US" sz="3100" i="1" dirty="0" smtClean="0">
                <a:latin typeface="Arial" panose="020B0604020202020204" pitchFamily="34" charset="0"/>
                <a:cs typeface="Arial" panose="020B0604020202020204" pitchFamily="34" charset="0"/>
              </a:rPr>
            </a:br>
            <a:r>
              <a:rPr lang="en-US" sz="3100" i="1" dirty="0" smtClean="0">
                <a:latin typeface="Arial" panose="020B0604020202020204" pitchFamily="34" charset="0"/>
                <a:cs typeface="Arial" panose="020B0604020202020204" pitchFamily="34" charset="0"/>
              </a:rPr>
              <a:t>	In which we are going to use the </a:t>
            </a:r>
            <a:r>
              <a:rPr lang="en-US" sz="3100" i="1" dirty="0" err="1" smtClean="0">
                <a:latin typeface="Arial" panose="020B0604020202020204" pitchFamily="34" charset="0"/>
                <a:cs typeface="Arial" panose="020B0604020202020204" pitchFamily="34" charset="0"/>
              </a:rPr>
              <a:t>leds</a:t>
            </a:r>
            <a:r>
              <a:rPr lang="en-US" sz="3100" i="1" dirty="0" smtClean="0">
                <a:latin typeface="Arial" panose="020B0604020202020204" pitchFamily="34" charset="0"/>
                <a:cs typeface="Arial" panose="020B0604020202020204" pitchFamily="34" charset="0"/>
              </a:rPr>
              <a:t>, to notify the pill which should the person has to take, a buzzer for alarm so the person can get alert for taking the medicine even if the person is sleeping.</a:t>
            </a:r>
            <a:br>
              <a:rPr lang="en-US" sz="3100" i="1" dirty="0" smtClean="0">
                <a:latin typeface="Arial" panose="020B0604020202020204" pitchFamily="34" charset="0"/>
                <a:cs typeface="Arial" panose="020B0604020202020204" pitchFamily="34" charset="0"/>
              </a:rPr>
            </a:br>
            <a:r>
              <a:rPr lang="en-US" sz="3100" i="1" dirty="0" smtClean="0">
                <a:latin typeface="Arial" panose="020B0604020202020204" pitchFamily="34" charset="0"/>
                <a:cs typeface="Arial" panose="020B0604020202020204" pitchFamily="34" charset="0"/>
              </a:rPr>
              <a:t>And we are going to design a app for the care taker to set the reminder. </a:t>
            </a:r>
            <a:r>
              <a:rPr lang="en-US" sz="3100" b="1" i="1" u="sng" dirty="0">
                <a:latin typeface="Arial" panose="020B0604020202020204" pitchFamily="34" charset="0"/>
                <a:cs typeface="Arial" panose="020B0604020202020204" pitchFamily="34" charset="0"/>
              </a:rPr>
              <a:t/>
            </a:r>
            <a:br>
              <a:rPr lang="en-US" sz="3100" b="1" i="1" u="sng" dirty="0">
                <a:latin typeface="Arial" panose="020B0604020202020204" pitchFamily="34" charset="0"/>
                <a:cs typeface="Arial" panose="020B0604020202020204" pitchFamily="34" charset="0"/>
              </a:rPr>
            </a:br>
            <a:r>
              <a:rPr lang="en-US" b="1" i="1" u="sng" dirty="0" smtClean="0"/>
              <a:t/>
            </a:r>
            <a:br>
              <a:rPr lang="en-US" b="1" i="1" u="sng" dirty="0" smtClean="0"/>
            </a:br>
            <a:endParaRPr lang="en-IN" b="1" i="1" u="sng" dirty="0"/>
          </a:p>
        </p:txBody>
      </p:sp>
    </p:spTree>
    <p:extLst>
      <p:ext uri="{BB962C8B-B14F-4D97-AF65-F5344CB8AC3E}">
        <p14:creationId xmlns:p14="http://schemas.microsoft.com/office/powerpoint/2010/main" val="8997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6" y="522515"/>
            <a:ext cx="10593977" cy="6139542"/>
          </a:xfrm>
        </p:spPr>
        <p:txBody>
          <a:bodyPr/>
          <a:lstStyle/>
          <a:p>
            <a:r>
              <a:rPr lang="en-US" i="1" dirty="0" smtClean="0">
                <a:latin typeface="Arial" panose="020B0604020202020204" pitchFamily="34" charset="0"/>
                <a:cs typeface="Arial" panose="020B0604020202020204" pitchFamily="34" charset="0"/>
              </a:rPr>
              <a:t>For this we are going to use the below </a:t>
            </a:r>
            <a:r>
              <a:rPr lang="en-US" i="1" dirty="0" err="1" smtClean="0">
                <a:latin typeface="Arial" panose="020B0604020202020204" pitchFamily="34" charset="0"/>
                <a:cs typeface="Arial" panose="020B0604020202020204" pitchFamily="34" charset="0"/>
              </a:rPr>
              <a:t>softwares</a:t>
            </a:r>
            <a:r>
              <a:rPr lang="en-US" i="1" dirty="0" smtClean="0">
                <a:latin typeface="Arial" panose="020B0604020202020204" pitchFamily="34" charset="0"/>
                <a:cs typeface="Arial" panose="020B0604020202020204" pitchFamily="34" charset="0"/>
              </a:rPr>
              <a:t>:</a:t>
            </a:r>
            <a:br>
              <a:rPr lang="en-US" i="1" dirty="0" smtClean="0">
                <a:latin typeface="Arial" panose="020B0604020202020204" pitchFamily="34" charset="0"/>
                <a:cs typeface="Arial" panose="020B0604020202020204" pitchFamily="34" charset="0"/>
              </a:rPr>
            </a:br>
            <a:r>
              <a:rPr lang="en-US" dirty="0"/>
              <a:t>	</a:t>
            </a:r>
            <a:r>
              <a:rPr lang="en-US" b="1" i="1" u="sng" dirty="0" smtClean="0"/>
              <a:t>Hardware:</a:t>
            </a:r>
            <a:r>
              <a:rPr lang="en-US" dirty="0" smtClean="0"/>
              <a:t/>
            </a:r>
            <a:br>
              <a:rPr lang="en-US" dirty="0" smtClean="0"/>
            </a:br>
            <a:r>
              <a:rPr lang="en-US" dirty="0"/>
              <a:t>	</a:t>
            </a:r>
            <a:r>
              <a:rPr lang="en-US" dirty="0" smtClean="0"/>
              <a:t>	</a:t>
            </a:r>
            <a:r>
              <a:rPr lang="en-US" i="1" dirty="0" smtClean="0">
                <a:latin typeface="Arial" panose="020B0604020202020204" pitchFamily="34" charset="0"/>
                <a:cs typeface="Arial" panose="020B0604020202020204" pitchFamily="34" charset="0"/>
              </a:rPr>
              <a:t>*</a:t>
            </a:r>
            <a:r>
              <a:rPr lang="en-US" i="1" dirty="0" err="1" smtClean="0">
                <a:latin typeface="Arial" panose="020B0604020202020204" pitchFamily="34" charset="0"/>
                <a:cs typeface="Arial" panose="020B0604020202020204" pitchFamily="34" charset="0"/>
              </a:rPr>
              <a:t>NodeMCU</a:t>
            </a:r>
            <a:r>
              <a:rPr lang="en-US" i="1" dirty="0" smtClean="0">
                <a:latin typeface="Arial" panose="020B0604020202020204" pitchFamily="34" charset="0"/>
                <a:cs typeface="Arial" panose="020B0604020202020204" pitchFamily="34" charset="0"/>
              </a:rPr>
              <a:t>.</a:t>
            </a:r>
            <a:br>
              <a:rPr lang="en-US" i="1" dirty="0" smtClean="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 LEDS.</a:t>
            </a:r>
            <a:br>
              <a:rPr lang="en-US" i="1" dirty="0" smtClean="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*Buzzer.</a:t>
            </a:r>
            <a:br>
              <a:rPr lang="en-US" i="1" dirty="0" smtClean="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*RTC Clock module.</a:t>
            </a:r>
            <a:br>
              <a:rPr lang="en-US" i="1" dirty="0" smtClean="0">
                <a:latin typeface="Arial" panose="020B0604020202020204" pitchFamily="34" charset="0"/>
                <a:cs typeface="Arial" panose="020B0604020202020204" pitchFamily="34" charset="0"/>
              </a:rPr>
            </a:br>
            <a:r>
              <a:rPr lang="en-US" dirty="0" smtClean="0"/>
              <a:t>	</a:t>
            </a:r>
            <a:r>
              <a:rPr lang="en-US" b="1" i="1" u="sng" dirty="0" smtClean="0"/>
              <a:t>Software:</a:t>
            </a:r>
            <a:r>
              <a:rPr lang="en-US" dirty="0" smtClean="0"/>
              <a:t/>
            </a:r>
            <a:br>
              <a:rPr lang="en-US" dirty="0" smtClean="0"/>
            </a:br>
            <a:r>
              <a:rPr lang="en-US" dirty="0"/>
              <a:t>	</a:t>
            </a:r>
            <a:r>
              <a:rPr lang="en-US" dirty="0" smtClean="0"/>
              <a:t>	</a:t>
            </a:r>
            <a:r>
              <a:rPr lang="en-US" i="1" dirty="0" smtClean="0"/>
              <a:t>*Android Studio.</a:t>
            </a:r>
            <a:br>
              <a:rPr lang="en-US" i="1" dirty="0" smtClean="0"/>
            </a:br>
            <a:r>
              <a:rPr lang="en-US" i="1" dirty="0"/>
              <a:t>	</a:t>
            </a:r>
            <a:r>
              <a:rPr lang="en-US" i="1" dirty="0" smtClean="0"/>
              <a:t>	*Arduino IDE.</a:t>
            </a:r>
            <a:r>
              <a:rPr lang="en-US" i="1" dirty="0"/>
              <a:t/>
            </a:r>
            <a:br>
              <a:rPr lang="en-US" i="1" dirty="0"/>
            </a:br>
            <a:endParaRPr lang="en-IN" i="1" dirty="0"/>
          </a:p>
        </p:txBody>
      </p:sp>
    </p:spTree>
    <p:extLst>
      <p:ext uri="{BB962C8B-B14F-4D97-AF65-F5344CB8AC3E}">
        <p14:creationId xmlns:p14="http://schemas.microsoft.com/office/powerpoint/2010/main" val="308714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044" y="2426784"/>
            <a:ext cx="5218665" cy="1280890"/>
          </a:xfrm>
        </p:spPr>
        <p:txBody>
          <a:bodyPr>
            <a:normAutofit/>
          </a:bodyPr>
          <a:lstStyle/>
          <a:p>
            <a:r>
              <a:rPr lang="en-US" sz="7200" i="1" u="sng" dirty="0" smtClean="0">
                <a:latin typeface="Cooper Black" panose="0208090404030B020404" pitchFamily="18" charset="0"/>
              </a:rPr>
              <a:t>Hardware:</a:t>
            </a:r>
            <a:endParaRPr lang="en-IN" sz="7200" i="1" u="sng" dirty="0">
              <a:latin typeface="Cooper Black" panose="0208090404030B020404" pitchFamily="18" charset="0"/>
            </a:endParaRPr>
          </a:p>
        </p:txBody>
      </p:sp>
    </p:spTree>
    <p:extLst>
      <p:ext uri="{BB962C8B-B14F-4D97-AF65-F5344CB8AC3E}">
        <p14:creationId xmlns:p14="http://schemas.microsoft.com/office/powerpoint/2010/main" val="214283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962" y="963743"/>
            <a:ext cx="10432867" cy="5241113"/>
          </a:xfrm>
        </p:spPr>
        <p:txBody>
          <a:bodyPr>
            <a:normAutofit/>
          </a:bodyPr>
          <a:lstStyle/>
          <a:p>
            <a:r>
              <a:rPr lang="en-IN" sz="3200" b="1" i="1" u="sng" dirty="0"/>
              <a:t>Node MCU (</a:t>
            </a:r>
            <a:r>
              <a:rPr lang="en-IN" sz="3200" b="1" i="1" u="sng" dirty="0">
                <a:latin typeface="Bahnschrift Light" panose="020B0502040204020203" pitchFamily="34" charset="0"/>
              </a:rPr>
              <a:t>ESP8266-12E</a:t>
            </a:r>
            <a:r>
              <a:rPr lang="en-IN" sz="3200" b="1" i="1" u="sng" dirty="0" smtClean="0"/>
              <a:t>):</a:t>
            </a:r>
            <a:r>
              <a:rPr lang="en-IN" sz="3200" dirty="0" smtClean="0"/>
              <a:t/>
            </a:r>
            <a:br>
              <a:rPr lang="en-IN" sz="3200" dirty="0" smtClean="0"/>
            </a:br>
            <a:r>
              <a:rPr lang="en-IN" sz="3200" dirty="0"/>
              <a:t>	</a:t>
            </a:r>
            <a:r>
              <a:rPr lang="en-IN" sz="3200" dirty="0" smtClean="0"/>
              <a:t> </a:t>
            </a:r>
            <a:r>
              <a:rPr lang="en-IN" sz="2400" i="1" dirty="0">
                <a:latin typeface="Arial" panose="020B0604020202020204" pitchFamily="34" charset="0"/>
                <a:cs typeface="Arial" panose="020B0604020202020204" pitchFamily="34" charset="0"/>
              </a:rPr>
              <a:t>ESP8266 is an impressive, low cost </a:t>
            </a:r>
            <a:r>
              <a:rPr lang="en-IN" sz="2400" i="1" dirty="0" err="1">
                <a:latin typeface="Arial" panose="020B0604020202020204" pitchFamily="34" charset="0"/>
                <a:cs typeface="Arial" panose="020B0604020202020204" pitchFamily="34" charset="0"/>
              </a:rPr>
              <a:t>WiFi</a:t>
            </a:r>
            <a:r>
              <a:rPr lang="en-IN" sz="2400" i="1" dirty="0">
                <a:latin typeface="Arial" panose="020B0604020202020204" pitchFamily="34" charset="0"/>
                <a:cs typeface="Arial" panose="020B0604020202020204" pitchFamily="34" charset="0"/>
              </a:rPr>
              <a:t> module suitable for adding Wi-Fi functionality to an existing microcontroller project via a UART </a:t>
            </a:r>
            <a:r>
              <a:rPr lang="en-IN" sz="2400" i="1" dirty="0" smtClean="0">
                <a:latin typeface="Arial" panose="020B0604020202020204" pitchFamily="34" charset="0"/>
                <a:cs typeface="Arial" panose="020B0604020202020204" pitchFamily="34" charset="0"/>
              </a:rPr>
              <a:t>serial connection</a:t>
            </a:r>
            <a:r>
              <a:rPr lang="en-IN" sz="2400" i="1" dirty="0">
                <a:latin typeface="Arial" panose="020B0604020202020204" pitchFamily="34" charset="0"/>
                <a:cs typeface="Arial" panose="020B0604020202020204" pitchFamily="34" charset="0"/>
              </a:rPr>
              <a:t>. </a:t>
            </a:r>
            <a:r>
              <a:rPr lang="en-IN" sz="2400" i="1" dirty="0" smtClean="0">
                <a:latin typeface="Arial" panose="020B0604020202020204" pitchFamily="34" charset="0"/>
                <a:cs typeface="Arial" panose="020B0604020202020204" pitchFamily="34" charset="0"/>
              </a:rPr>
              <a:t/>
            </a:r>
            <a:br>
              <a:rPr lang="en-IN" sz="2400" i="1" dirty="0" smtClean="0">
                <a:latin typeface="Arial" panose="020B0604020202020204" pitchFamily="34" charset="0"/>
                <a:cs typeface="Arial" panose="020B0604020202020204" pitchFamily="34" charset="0"/>
              </a:rPr>
            </a:br>
            <a:r>
              <a:rPr lang="en-IN" sz="3200" b="1" i="1" u="sng" dirty="0" smtClean="0">
                <a:cs typeface="Arial" panose="020B0604020202020204" pitchFamily="34" charset="0"/>
              </a:rPr>
              <a:t>RTC Module(DS1307):</a:t>
            </a:r>
            <a:r>
              <a:rPr lang="en-IN" sz="2400" dirty="0" smtClean="0">
                <a:latin typeface="Arial" panose="020B0604020202020204" pitchFamily="34" charset="0"/>
                <a:cs typeface="Arial" panose="020B0604020202020204" pitchFamily="34" charset="0"/>
              </a:rPr>
              <a:t/>
            </a:r>
            <a:br>
              <a:rPr lang="en-IN" sz="2400" dirty="0" smtClean="0">
                <a:latin typeface="Arial" panose="020B0604020202020204" pitchFamily="34" charset="0"/>
                <a:cs typeface="Arial" panose="020B0604020202020204" pitchFamily="34" charset="0"/>
              </a:rPr>
            </a:br>
            <a:r>
              <a:rPr lang="en-IN" sz="2400" dirty="0" smtClean="0">
                <a:latin typeface="Arial" panose="020B0604020202020204" pitchFamily="34" charset="0"/>
                <a:cs typeface="Arial" panose="020B0604020202020204" pitchFamily="34" charset="0"/>
              </a:rPr>
              <a:t>	</a:t>
            </a:r>
            <a:r>
              <a:rPr lang="en-IN" sz="2400" i="1" dirty="0" smtClean="0">
                <a:latin typeface="Arial" panose="020B0604020202020204" pitchFamily="34" charset="0"/>
                <a:cs typeface="Arial" panose="020B0604020202020204" pitchFamily="34" charset="0"/>
              </a:rPr>
              <a:t>Real Time Clock module is used for tracking the current time and data. It is generally used in computer, laptops, mobiles, embedded systems…..etc.</a:t>
            </a:r>
            <a:br>
              <a:rPr lang="en-IN" sz="2400" i="1" dirty="0" smtClean="0">
                <a:latin typeface="Arial" panose="020B0604020202020204" pitchFamily="34" charset="0"/>
                <a:cs typeface="Arial" panose="020B0604020202020204" pitchFamily="34" charset="0"/>
              </a:rPr>
            </a:br>
            <a:r>
              <a:rPr lang="en-IN" sz="2400" i="1" dirty="0">
                <a:latin typeface="Arial" panose="020B0604020202020204" pitchFamily="34" charset="0"/>
                <a:cs typeface="Arial" panose="020B0604020202020204" pitchFamily="34" charset="0"/>
              </a:rPr>
              <a:t>	</a:t>
            </a:r>
            <a:r>
              <a:rPr lang="en-IN" sz="2400" i="1" dirty="0" smtClean="0">
                <a:latin typeface="Arial" panose="020B0604020202020204" pitchFamily="34" charset="0"/>
                <a:cs typeface="Arial" panose="020B0604020202020204" pitchFamily="34" charset="0"/>
              </a:rPr>
              <a:t>This RTC module is based on the clock chip DS1307 which supports the I2C protocol.</a:t>
            </a:r>
            <a:br>
              <a:rPr lang="en-IN" sz="2400" i="1" dirty="0" smtClean="0">
                <a:latin typeface="Arial" panose="020B0604020202020204" pitchFamily="34" charset="0"/>
                <a:cs typeface="Arial" panose="020B0604020202020204" pitchFamily="34" charset="0"/>
              </a:rPr>
            </a:br>
            <a:r>
              <a:rPr lang="en-IN" sz="2400" i="1" dirty="0">
                <a:latin typeface="Arial" panose="020B0604020202020204" pitchFamily="34" charset="0"/>
                <a:cs typeface="Arial" panose="020B0604020202020204" pitchFamily="34" charset="0"/>
              </a:rPr>
              <a:t>	</a:t>
            </a:r>
            <a:r>
              <a:rPr lang="en-IN" sz="2400" i="1" dirty="0" smtClean="0">
                <a:latin typeface="Arial" panose="020B0604020202020204" pitchFamily="34" charset="0"/>
                <a:cs typeface="Arial" panose="020B0604020202020204" pitchFamily="34" charset="0"/>
              </a:rPr>
              <a:t>It uses a Lithium cell battery. The clock provides seconds, minutes, hours, day, date, month and year as information.</a:t>
            </a:r>
            <a:r>
              <a:rPr lang="en-IN" sz="2400" i="1" dirty="0">
                <a:latin typeface="Arial" panose="020B0604020202020204" pitchFamily="34" charset="0"/>
                <a:cs typeface="Arial" panose="020B0604020202020204" pitchFamily="34" charset="0"/>
              </a:rPr>
              <a:t>	</a:t>
            </a:r>
            <a:endParaRPr lang="en-IN" sz="3200" i="1" dirty="0"/>
          </a:p>
        </p:txBody>
      </p:sp>
    </p:spTree>
    <p:extLst>
      <p:ext uri="{BB962C8B-B14F-4D97-AF65-F5344CB8AC3E}">
        <p14:creationId xmlns:p14="http://schemas.microsoft.com/office/powerpoint/2010/main" val="223930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988" y="2335345"/>
            <a:ext cx="5179476" cy="1280890"/>
          </a:xfrm>
        </p:spPr>
        <p:txBody>
          <a:bodyPr/>
          <a:lstStyle/>
          <a:p>
            <a:r>
              <a:rPr lang="en-US" sz="7200" i="1" u="sng" dirty="0" smtClean="0">
                <a:latin typeface="Cooper Black" panose="0208090404030B020404" pitchFamily="18" charset="0"/>
              </a:rPr>
              <a:t>Software</a:t>
            </a:r>
            <a:r>
              <a:rPr lang="en-US" sz="7200" b="1" i="1" u="sng" dirty="0" smtClean="0">
                <a:latin typeface="Cooper Black" panose="0208090404030B020404" pitchFamily="18" charset="0"/>
              </a:rPr>
              <a:t>:</a:t>
            </a:r>
            <a:endParaRPr lang="en-IN" b="1" i="1" u="sng" dirty="0">
              <a:latin typeface="Cooper Black" panose="0208090404030B020404" pitchFamily="18" charset="0"/>
            </a:endParaRPr>
          </a:p>
        </p:txBody>
      </p:sp>
    </p:spTree>
    <p:extLst>
      <p:ext uri="{BB962C8B-B14F-4D97-AF65-F5344CB8AC3E}">
        <p14:creationId xmlns:p14="http://schemas.microsoft.com/office/powerpoint/2010/main" val="29706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3" y="679270"/>
            <a:ext cx="10437221" cy="6178730"/>
          </a:xfrm>
        </p:spPr>
        <p:txBody>
          <a:bodyPr>
            <a:normAutofit/>
          </a:bodyPr>
          <a:lstStyle/>
          <a:p>
            <a:r>
              <a:rPr lang="en-US" b="1" i="1" u="sng" dirty="0"/>
              <a:t>ARDUINO </a:t>
            </a:r>
            <a:r>
              <a:rPr lang="en-US" b="1" i="1" u="sng" dirty="0" smtClean="0"/>
              <a:t>IDE:</a:t>
            </a:r>
            <a:r>
              <a:rPr lang="en-US" dirty="0" smtClean="0"/>
              <a:t> </a:t>
            </a:r>
            <a:br>
              <a:rPr lang="en-US" dirty="0" smtClean="0"/>
            </a:br>
            <a:r>
              <a:rPr lang="en-US" dirty="0"/>
              <a:t>	</a:t>
            </a:r>
            <a:r>
              <a:rPr lang="en-US" sz="2700" i="1" dirty="0" smtClean="0">
                <a:latin typeface="Arial" panose="020B0604020202020204" pitchFamily="34" charset="0"/>
                <a:cs typeface="Arial" panose="020B0604020202020204" pitchFamily="34" charset="0"/>
              </a:rPr>
              <a:t>ARDUINO </a:t>
            </a:r>
            <a:r>
              <a:rPr lang="en-US" sz="2700" i="1" dirty="0">
                <a:latin typeface="Arial" panose="020B0604020202020204" pitchFamily="34" charset="0"/>
                <a:cs typeface="Arial" panose="020B0604020202020204" pitchFamily="34" charset="0"/>
              </a:rPr>
              <a:t>is an open-source prototyping platform based on easy-to-use hardware and software. </a:t>
            </a:r>
            <a:r>
              <a:rPr lang="en-US" sz="2700" i="1" dirty="0" smtClean="0">
                <a:latin typeface="Arial" panose="020B0604020202020204" pitchFamily="34" charset="0"/>
                <a:cs typeface="Arial" panose="020B0604020202020204" pitchFamily="34" charset="0"/>
              </a:rPr>
              <a:t/>
            </a:r>
            <a:br>
              <a:rPr lang="en-US" sz="2700" i="1" dirty="0" smtClean="0">
                <a:latin typeface="Arial" panose="020B0604020202020204" pitchFamily="34" charset="0"/>
                <a:cs typeface="Arial" panose="020B0604020202020204" pitchFamily="34" charset="0"/>
              </a:rPr>
            </a:br>
            <a:r>
              <a:rPr lang="en-US" sz="2700" i="1" dirty="0" smtClean="0">
                <a:latin typeface="Arial" panose="020B0604020202020204" pitchFamily="34" charset="0"/>
                <a:cs typeface="Arial" panose="020B0604020202020204" pitchFamily="34" charset="0"/>
              </a:rPr>
              <a:t/>
            </a:r>
            <a:br>
              <a:rPr lang="en-US" sz="2700" i="1" dirty="0" smtClean="0">
                <a:latin typeface="Arial" panose="020B0604020202020204" pitchFamily="34" charset="0"/>
                <a:cs typeface="Arial" panose="020B0604020202020204" pitchFamily="34" charset="0"/>
              </a:rPr>
            </a:br>
            <a:r>
              <a:rPr lang="en-US" b="1" i="1" u="sng" dirty="0" smtClean="0"/>
              <a:t>IBM </a:t>
            </a:r>
            <a:r>
              <a:rPr lang="en-US" b="1" i="1" u="sng" dirty="0"/>
              <a:t>Cloud:- </a:t>
            </a:r>
            <a:r>
              <a:rPr lang="en-US" sz="4400" b="1" i="1" u="sng" dirty="0"/>
              <a:t/>
            </a:r>
            <a:br>
              <a:rPr lang="en-US" sz="4400" b="1" i="1" u="sng" dirty="0"/>
            </a:br>
            <a:r>
              <a:rPr lang="en-US" sz="2400" dirty="0">
                <a:latin typeface="Arial" panose="020B0604020202020204" pitchFamily="34" charset="0"/>
                <a:cs typeface="Arial" panose="020B0604020202020204" pitchFamily="34" charset="0"/>
              </a:rPr>
              <a:t>In this IBM Cloud we are going to use Watson IOT and Node Red. This is used for setting time reminder in the mobile app.</a:t>
            </a:r>
            <a:br>
              <a:rPr lang="en-US" sz="24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38886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2" y="650234"/>
            <a:ext cx="9281213" cy="5868131"/>
          </a:xfrm>
        </p:spPr>
        <p:txBody>
          <a:bodyPr/>
          <a:lstStyle/>
          <a:p>
            <a:r>
              <a:rPr lang="en-US" sz="2400" dirty="0"/>
              <a:t/>
            </a:r>
            <a:br>
              <a:rPr lang="en-US" sz="2400" dirty="0"/>
            </a:br>
            <a:endParaRPr lang="en-IN" sz="2400" b="1" i="1" u="sng" dirty="0"/>
          </a:p>
        </p:txBody>
      </p:sp>
      <p:sp>
        <p:nvSpPr>
          <p:cNvPr id="3" name="Rectangle 2"/>
          <p:cNvSpPr/>
          <p:nvPr/>
        </p:nvSpPr>
        <p:spPr>
          <a:xfrm>
            <a:off x="1767840" y="296291"/>
            <a:ext cx="6096000" cy="707886"/>
          </a:xfrm>
          <a:prstGeom prst="rect">
            <a:avLst/>
          </a:prstGeom>
        </p:spPr>
        <p:txBody>
          <a:bodyPr>
            <a:spAutoFit/>
          </a:bodyPr>
          <a:lstStyle/>
          <a:p>
            <a:r>
              <a:rPr lang="en-US" sz="4000" b="1" i="1" u="sng" dirty="0" smtClean="0"/>
              <a:t>Block Diagram:</a:t>
            </a:r>
            <a:endParaRPr lang="en-IN" sz="4000" b="1" i="1" u="sng" dirty="0"/>
          </a:p>
        </p:txBody>
      </p:sp>
      <p:sp>
        <p:nvSpPr>
          <p:cNvPr id="4" name="Rectangle 3"/>
          <p:cNvSpPr/>
          <p:nvPr/>
        </p:nvSpPr>
        <p:spPr>
          <a:xfrm>
            <a:off x="4685211" y="2784050"/>
            <a:ext cx="1754777"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Node MCU</a:t>
            </a:r>
            <a:endParaRPr lang="en-IN" dirty="0"/>
          </a:p>
        </p:txBody>
      </p:sp>
      <p:sp>
        <p:nvSpPr>
          <p:cNvPr id="5" name="Rectangle 4"/>
          <p:cNvSpPr/>
          <p:nvPr/>
        </p:nvSpPr>
        <p:spPr>
          <a:xfrm>
            <a:off x="2300124" y="1759039"/>
            <a:ext cx="1058092" cy="986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RTC Module</a:t>
            </a:r>
            <a:endParaRPr lang="en-IN" dirty="0"/>
          </a:p>
        </p:txBody>
      </p:sp>
      <p:sp>
        <p:nvSpPr>
          <p:cNvPr id="6" name="Rectangle 5"/>
          <p:cNvSpPr/>
          <p:nvPr/>
        </p:nvSpPr>
        <p:spPr>
          <a:xfrm>
            <a:off x="2595153" y="3749040"/>
            <a:ext cx="888274" cy="836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Leds</a:t>
            </a:r>
            <a:endParaRPr lang="en-IN" dirty="0"/>
          </a:p>
        </p:txBody>
      </p:sp>
      <p:sp>
        <p:nvSpPr>
          <p:cNvPr id="7" name="Rectangle 6"/>
          <p:cNvSpPr/>
          <p:nvPr/>
        </p:nvSpPr>
        <p:spPr>
          <a:xfrm>
            <a:off x="4996262" y="4939004"/>
            <a:ext cx="1132673" cy="77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Buzzer</a:t>
            </a:r>
            <a:endParaRPr lang="en-IN" dirty="0"/>
          </a:p>
        </p:txBody>
      </p:sp>
      <p:sp>
        <p:nvSpPr>
          <p:cNvPr id="8" name="Rectangle 7"/>
          <p:cNvSpPr/>
          <p:nvPr/>
        </p:nvSpPr>
        <p:spPr>
          <a:xfrm>
            <a:off x="7344590" y="2813306"/>
            <a:ext cx="1306286"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IBM Cloud</a:t>
            </a:r>
            <a:endParaRPr lang="en-IN" dirty="0"/>
          </a:p>
        </p:txBody>
      </p:sp>
      <p:sp>
        <p:nvSpPr>
          <p:cNvPr id="9" name="Rectangle 8"/>
          <p:cNvSpPr/>
          <p:nvPr/>
        </p:nvSpPr>
        <p:spPr>
          <a:xfrm>
            <a:off x="9784079" y="2745284"/>
            <a:ext cx="1672046"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Mobile app</a:t>
            </a:r>
            <a:endParaRPr lang="en-IN" dirty="0"/>
          </a:p>
        </p:txBody>
      </p:sp>
      <p:sp>
        <p:nvSpPr>
          <p:cNvPr id="12" name="Right Arrow 11"/>
          <p:cNvSpPr/>
          <p:nvPr/>
        </p:nvSpPr>
        <p:spPr>
          <a:xfrm rot="1327945">
            <a:off x="3524253" y="2188818"/>
            <a:ext cx="812250" cy="375583"/>
          </a:xfrm>
          <a:prstGeom prst="rightArrow">
            <a:avLst>
              <a:gd name="adj1" fmla="val 50000"/>
              <a:gd name="adj2" fmla="val 44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8871130">
            <a:off x="3662528" y="3764832"/>
            <a:ext cx="796834" cy="313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358190" y="4167051"/>
            <a:ext cx="408816" cy="613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559784" y="3260088"/>
            <a:ext cx="679322" cy="324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8856617" y="3004457"/>
            <a:ext cx="561703" cy="360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8810896" y="3519408"/>
            <a:ext cx="653143" cy="362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96964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59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Century Gothic</vt:lpstr>
      <vt:lpstr>Cooper Black</vt:lpstr>
      <vt:lpstr>Wingdings 3</vt:lpstr>
      <vt:lpstr>Wisp</vt:lpstr>
      <vt:lpstr>TEAM NAME: PINGS WITH THINGS</vt:lpstr>
      <vt:lpstr>Smart Medicine Reminder For Elderly People</vt:lpstr>
      <vt:lpstr>ABSTRACT:   We all have very close members or the ones who have special needs as our elderly people, for whom we are concerned about their health. Because of our busy schedule we are not able to provide medicines in the time. And some people may forget to take medicines at the correct time and some can forget to take the correct medicines which they have to take. So in order to help them with this liability we are developing this project.   In which we are going to use the leds, to notify the pill which should the person has to take, a buzzer for alarm so the person can get alert for taking the medicine even if the person is sleeping. And we are going to design a app for the care taker to set the reminder.   </vt:lpstr>
      <vt:lpstr>For this we are going to use the below softwares:  Hardware:   *NodeMCU.   * LEDS.   *Buzzer.   *RTC Clock module.  Software:   *Android Studio.   *Arduino IDE. </vt:lpstr>
      <vt:lpstr>Hardware:</vt:lpstr>
      <vt:lpstr>Node MCU (ESP8266-12E):   ESP8266 is an impressive, low cost WiFi module suitable for adding Wi-Fi functionality to an existing microcontroller project via a UART serial connection.  RTC Module(DS1307):  Real Time Clock module is used for tracking the current time and data. It is generally used in computer, laptops, mobiles, embedded systems…..etc.  This RTC module is based on the clock chip DS1307 which supports the I2C protocol.  It uses a Lithium cell battery. The clock provides seconds, minutes, hours, day, date, month and year as information. </vt:lpstr>
      <vt:lpstr>Software:</vt:lpstr>
      <vt:lpstr>ARDUINO IDE:   ARDUINO is an open-source prototyping platform based on easy-to-use hardware and software.   IBM Cloud:-  In this IBM Cloud we are going to use Watson IOT and Node Red. This is used for setting time reminder in the mobile app.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PINGS WITH THINGS</dc:title>
  <dc:creator>MLRITM-EEE</dc:creator>
  <cp:lastModifiedBy>MLRITM-EEE</cp:lastModifiedBy>
  <cp:revision>15</cp:revision>
  <dcterms:created xsi:type="dcterms:W3CDTF">2019-06-17T06:29:56Z</dcterms:created>
  <dcterms:modified xsi:type="dcterms:W3CDTF">2019-06-21T09:53:48Z</dcterms:modified>
</cp:coreProperties>
</file>