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0" r:id="rId6"/>
    <p:sldId id="271" r:id="rId7"/>
    <p:sldId id="26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C3AC49"/>
    <a:srgbClr val="5D4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69" d="100"/>
          <a:sy n="69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A1FF2-F2C1-447D-A40E-576DE221D7DA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15EB8-BF03-4265-B761-CBEDA6089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318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15EB8-BF03-4265-B761-CBEDA6089CD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236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198E-9F89-45B5-91D6-62386993F5D6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7AB9-E9E6-4DAF-AFE4-22EE9E2F0D6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198E-9F89-45B5-91D6-62386993F5D6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7AB9-E9E6-4DAF-AFE4-22EE9E2F0D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198E-9F89-45B5-91D6-62386993F5D6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7AB9-E9E6-4DAF-AFE4-22EE9E2F0D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198E-9F89-45B5-91D6-62386993F5D6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7AB9-E9E6-4DAF-AFE4-22EE9E2F0D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198E-9F89-45B5-91D6-62386993F5D6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F827AB9-E9E6-4DAF-AFE4-22EE9E2F0D6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198E-9F89-45B5-91D6-62386993F5D6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7AB9-E9E6-4DAF-AFE4-22EE9E2F0D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198E-9F89-45B5-91D6-62386993F5D6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7AB9-E9E6-4DAF-AFE4-22EE9E2F0D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198E-9F89-45B5-91D6-62386993F5D6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7AB9-E9E6-4DAF-AFE4-22EE9E2F0D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198E-9F89-45B5-91D6-62386993F5D6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7AB9-E9E6-4DAF-AFE4-22EE9E2F0D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198E-9F89-45B5-91D6-62386993F5D6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7AB9-E9E6-4DAF-AFE4-22EE9E2F0D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198E-9F89-45B5-91D6-62386993F5D6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27AB9-E9E6-4DAF-AFE4-22EE9E2F0D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BDA198E-9F89-45B5-91D6-62386993F5D6}" type="datetimeFigureOut">
              <a:rPr lang="en-IN" smtClean="0"/>
              <a:t>21-06-2019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F827AB9-E9E6-4DAF-AFE4-22EE9E2F0D66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python_gui_programming.htm" TargetMode="External"/><Relationship Id="rId2" Type="http://schemas.openxmlformats.org/officeDocument/2006/relationships/hyperlink" Target="https://www.kaggle.com/paultimothymooney/chest-xray-pneumoni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8229600" cy="1828800"/>
          </a:xfrm>
        </p:spPr>
        <p:txBody>
          <a:bodyPr>
            <a:normAutofit/>
          </a:bodyPr>
          <a:lstStyle/>
          <a:p>
            <a:r>
              <a:rPr lang="en-IN" sz="6000" dirty="0" smtClean="0">
                <a:latin typeface="Arial Rounded MT Bold" pitchFamily="34" charset="0"/>
              </a:rPr>
              <a:t>INCREDIBLES</a:t>
            </a:r>
            <a:endParaRPr lang="en-IN" sz="6000" dirty="0"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lvl="2" algn="r"/>
            <a:r>
              <a:rPr lang="en-IN" sz="3600" dirty="0" smtClean="0"/>
              <a:t>ANUSHA REDDY</a:t>
            </a:r>
          </a:p>
          <a:p>
            <a:pPr lvl="2" algn="r"/>
            <a:r>
              <a:rPr lang="en-IN" sz="3600" dirty="0" smtClean="0"/>
              <a:t>SUSHMITA</a:t>
            </a:r>
          </a:p>
          <a:p>
            <a:pPr lvl="2" algn="r"/>
            <a:r>
              <a:rPr lang="en-IN" sz="3600" dirty="0" smtClean="0"/>
              <a:t>YASH JAIN</a:t>
            </a:r>
          </a:p>
          <a:p>
            <a:pPr lvl="2" algn="r"/>
            <a:r>
              <a:rPr lang="en-IN" sz="3600" dirty="0" smtClean="0"/>
              <a:t>MOUNIKA</a:t>
            </a:r>
          </a:p>
        </p:txBody>
      </p:sp>
    </p:spTree>
    <p:extLst>
      <p:ext uri="{BB962C8B-B14F-4D97-AF65-F5344CB8AC3E}">
        <p14:creationId xmlns:p14="http://schemas.microsoft.com/office/powerpoint/2010/main" val="264497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</a:t>
            </a:r>
            <a:r>
              <a:rPr lang="en-IN" dirty="0" err="1" smtClean="0"/>
              <a:t>Preprocessing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40768"/>
            <a:ext cx="9252520" cy="4896584"/>
          </a:xfrm>
        </p:spPr>
        <p:txBody>
          <a:bodyPr>
            <a:normAutofit fontScale="62500" lnSpcReduction="20000"/>
          </a:bodyPr>
          <a:lstStyle/>
          <a:p>
            <a:r>
              <a:rPr lang="en-IN" sz="4500" dirty="0"/>
              <a:t>Data </a:t>
            </a:r>
            <a:r>
              <a:rPr lang="en-IN" sz="4500" dirty="0" err="1"/>
              <a:t>preprocessing</a:t>
            </a:r>
            <a:r>
              <a:rPr lang="en-IN" sz="4500" dirty="0"/>
              <a:t> is a data mining technique that involves transforming raw data into an understandable format. </a:t>
            </a:r>
            <a:endParaRPr lang="en-IN" sz="4500" dirty="0" smtClean="0"/>
          </a:p>
          <a:p>
            <a:r>
              <a:rPr lang="en-IN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Steps In Data </a:t>
            </a:r>
            <a:r>
              <a:rPr lang="en-IN" sz="36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Preprocessing</a:t>
            </a:r>
            <a:endParaRPr lang="en-IN" sz="36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sz="3600" dirty="0" smtClean="0"/>
              <a:t>   1.Data </a:t>
            </a:r>
            <a:r>
              <a:rPr lang="en-IN" sz="3600" dirty="0"/>
              <a:t>cleaning: fill in missing values, smooth noisy </a:t>
            </a:r>
            <a:r>
              <a:rPr lang="en-IN" sz="3600" dirty="0" smtClean="0"/>
              <a:t>       </a:t>
            </a:r>
          </a:p>
          <a:p>
            <a:pPr marL="137160" indent="0">
              <a:buNone/>
            </a:pPr>
            <a:r>
              <a:rPr lang="en-IN" sz="3600" dirty="0"/>
              <a:t> </a:t>
            </a:r>
            <a:r>
              <a:rPr lang="en-IN" sz="3600" dirty="0" smtClean="0"/>
              <a:t>         data</a:t>
            </a:r>
            <a:r>
              <a:rPr lang="en-IN" sz="3600" dirty="0"/>
              <a:t>, identify or remove outliers, and </a:t>
            </a:r>
            <a:r>
              <a:rPr lang="en-IN" sz="3600" dirty="0" smtClean="0"/>
              <a:t>resolve inconsistency.                    </a:t>
            </a:r>
            <a:endParaRPr lang="en-IN" sz="3600" dirty="0"/>
          </a:p>
          <a:p>
            <a:pPr>
              <a:buFont typeface="Wingdings" pitchFamily="2" charset="2"/>
              <a:buChar char="Ø"/>
            </a:pPr>
            <a:r>
              <a:rPr lang="en-IN" sz="3600" dirty="0" smtClean="0"/>
              <a:t>   2.Data </a:t>
            </a:r>
            <a:r>
              <a:rPr lang="en-IN" sz="3600" dirty="0"/>
              <a:t>integration: using multiple databases, data cubes, or files.</a:t>
            </a:r>
          </a:p>
          <a:p>
            <a:pPr>
              <a:buFont typeface="Wingdings" pitchFamily="2" charset="2"/>
              <a:buChar char="Ø"/>
            </a:pPr>
            <a:r>
              <a:rPr lang="en-IN" sz="3600" dirty="0" smtClean="0"/>
              <a:t>   3.Data </a:t>
            </a:r>
            <a:r>
              <a:rPr lang="en-IN" sz="3600" dirty="0"/>
              <a:t>transformation: normalization and aggregation.</a:t>
            </a:r>
          </a:p>
          <a:p>
            <a:pPr>
              <a:buFont typeface="Wingdings" pitchFamily="2" charset="2"/>
              <a:buChar char="Ø"/>
            </a:pPr>
            <a:r>
              <a:rPr lang="en-IN" sz="3600" dirty="0" smtClean="0"/>
              <a:t>  4.Data </a:t>
            </a:r>
            <a:r>
              <a:rPr lang="en-IN" sz="3600" dirty="0"/>
              <a:t>reduction: reducing the volume but producing the same or similar analytical results.</a:t>
            </a:r>
          </a:p>
          <a:p>
            <a:pPr>
              <a:buFont typeface="Wingdings" pitchFamily="2" charset="2"/>
              <a:buChar char="Ø"/>
            </a:pPr>
            <a:r>
              <a:rPr lang="en-IN" sz="3600" dirty="0" smtClean="0"/>
              <a:t>  5.Data </a:t>
            </a:r>
            <a:r>
              <a:rPr lang="en-IN" sz="3600" dirty="0"/>
              <a:t>discretization: part of data reduction, replacing numerical attributes with nominal ones.</a:t>
            </a:r>
          </a:p>
          <a:p>
            <a:endParaRPr lang="en-IN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04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Chest X-ray Dataset Description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340768"/>
            <a:ext cx="5765810" cy="1899211"/>
          </a:xfrm>
        </p:spPr>
      </p:pic>
      <p:sp>
        <p:nvSpPr>
          <p:cNvPr id="5" name="Rectangle 4"/>
          <p:cNvSpPr/>
          <p:nvPr/>
        </p:nvSpPr>
        <p:spPr>
          <a:xfrm>
            <a:off x="827584" y="3861048"/>
            <a:ext cx="49685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400" dirty="0"/>
              <a:t>The dataset is organized into 3 folders (train, test, </a:t>
            </a:r>
            <a:r>
              <a:rPr lang="en-IN" sz="2400" dirty="0" err="1"/>
              <a:t>val</a:t>
            </a:r>
            <a:r>
              <a:rPr lang="en-IN" sz="2400" dirty="0"/>
              <a:t>) and contains subfolders for each image category (Pneumonia/Normal). There are 5,863 X-Ray images (JPEG) and 2 categories (Pneumonia/Normal)</a:t>
            </a:r>
          </a:p>
        </p:txBody>
      </p:sp>
    </p:spTree>
    <p:extLst>
      <p:ext uri="{BB962C8B-B14F-4D97-AF65-F5344CB8AC3E}">
        <p14:creationId xmlns:p14="http://schemas.microsoft.com/office/powerpoint/2010/main" val="124290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Description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84784"/>
            <a:ext cx="8928992" cy="5112568"/>
          </a:xfrm>
        </p:spPr>
      </p:pic>
    </p:spTree>
    <p:extLst>
      <p:ext uri="{BB962C8B-B14F-4D97-AF65-F5344CB8AC3E}">
        <p14:creationId xmlns:p14="http://schemas.microsoft.com/office/powerpoint/2010/main" val="145251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Prediction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8568952" cy="4824536"/>
          </a:xfrm>
        </p:spPr>
      </p:pic>
    </p:spTree>
    <p:extLst>
      <p:ext uri="{BB962C8B-B14F-4D97-AF65-F5344CB8AC3E}">
        <p14:creationId xmlns:p14="http://schemas.microsoft.com/office/powerpoint/2010/main" val="243300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Confusion Matrix And Accuracy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endParaRPr lang="en-IN" dirty="0"/>
          </a:p>
          <a:p>
            <a:pPr lvl="6"/>
            <a:endParaRPr lang="en-IN" dirty="0" smtClean="0"/>
          </a:p>
          <a:p>
            <a:pPr lvl="6"/>
            <a:endParaRPr lang="en-IN" dirty="0"/>
          </a:p>
          <a:p>
            <a:pPr lvl="6"/>
            <a:endParaRPr lang="en-IN" dirty="0" smtClean="0"/>
          </a:p>
          <a:p>
            <a:pPr lvl="6"/>
            <a:endParaRPr lang="en-IN" dirty="0"/>
          </a:p>
          <a:p>
            <a:pPr lvl="8">
              <a:buFont typeface="Wingdings" pitchFamily="2" charset="2"/>
              <a:buChar char="Ø"/>
            </a:pPr>
            <a:r>
              <a:rPr lang="en-IN" sz="3200" dirty="0" smtClean="0"/>
              <a:t>[[</a:t>
            </a:r>
            <a:r>
              <a:rPr lang="en-IN" sz="3200" dirty="0"/>
              <a:t>160, 74</a:t>
            </a:r>
            <a:r>
              <a:rPr lang="en-IN" sz="3200" dirty="0" smtClean="0"/>
              <a:t>]</a:t>
            </a:r>
          </a:p>
          <a:p>
            <a:pPr marL="137160" indent="0">
              <a:buNone/>
            </a:pPr>
            <a:r>
              <a:rPr lang="en-IN" sz="4000" dirty="0"/>
              <a:t> </a:t>
            </a:r>
            <a:r>
              <a:rPr lang="en-IN" sz="4000" dirty="0" smtClean="0"/>
              <a:t>               </a:t>
            </a:r>
            <a:r>
              <a:rPr lang="en-IN" sz="3200" dirty="0" smtClean="0"/>
              <a:t>[161, </a:t>
            </a:r>
            <a:r>
              <a:rPr lang="en-IN" sz="3200" dirty="0"/>
              <a:t>229</a:t>
            </a:r>
            <a:r>
              <a:rPr lang="en-IN" sz="3200" dirty="0" smtClean="0"/>
              <a:t>]]</a:t>
            </a:r>
          </a:p>
          <a:p>
            <a:pPr marL="137160" indent="0">
              <a:buNone/>
            </a:pPr>
            <a:r>
              <a:rPr lang="en-IN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Accuracy</a:t>
            </a:r>
          </a:p>
          <a:p>
            <a:pPr marL="137160" indent="0">
              <a:buNone/>
            </a:pPr>
            <a:r>
              <a:rPr lang="en-IN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</a:t>
            </a:r>
            <a:r>
              <a:rPr lang="en-IN" sz="3600" dirty="0" smtClean="0"/>
              <a:t>64%</a:t>
            </a:r>
          </a:p>
          <a:p>
            <a:pPr marL="137160" indent="0">
              <a:buNone/>
            </a:pPr>
            <a:endParaRPr lang="en-IN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48" y="1412776"/>
            <a:ext cx="7524328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8000" dirty="0" smtClean="0"/>
              <a:t>References</a:t>
            </a:r>
            <a:endParaRPr lang="en-IN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1000" dirty="0" smtClean="0">
              <a:hlinkClick r:id="rId2"/>
            </a:endParaRPr>
          </a:p>
          <a:p>
            <a:endParaRPr lang="en-IN" sz="1000" dirty="0">
              <a:hlinkClick r:id="rId2"/>
            </a:endParaRPr>
          </a:p>
          <a:p>
            <a:endParaRPr lang="en-IN" sz="1000" dirty="0" smtClean="0">
              <a:hlinkClick r:id="rId2"/>
            </a:endParaRPr>
          </a:p>
          <a:p>
            <a:pPr marL="137160" indent="0">
              <a:buNone/>
            </a:pPr>
            <a:r>
              <a:rPr lang="en-IN" sz="1800" dirty="0" smtClean="0">
                <a:hlinkClick r:id="rId2"/>
              </a:rPr>
              <a:t>https</a:t>
            </a:r>
            <a:r>
              <a:rPr lang="en-IN" sz="1800" dirty="0">
                <a:hlinkClick r:id="rId2"/>
              </a:rPr>
              <a:t>://</a:t>
            </a:r>
            <a:r>
              <a:rPr lang="en-IN" sz="1800" dirty="0" smtClean="0">
                <a:hlinkClick r:id="rId2"/>
              </a:rPr>
              <a:t>www.kaggle.com/paultimothymooney/chest-xray-pneumonia</a:t>
            </a:r>
            <a:endParaRPr lang="en-IN" sz="1800" dirty="0" smtClean="0"/>
          </a:p>
          <a:p>
            <a:pPr marL="137160" indent="0">
              <a:buNone/>
            </a:pPr>
            <a:endParaRPr lang="en-IN" sz="1800" dirty="0"/>
          </a:p>
          <a:p>
            <a:pPr marL="137160" indent="0">
              <a:buNone/>
            </a:pPr>
            <a:r>
              <a:rPr lang="en-IN" sz="1800" dirty="0">
                <a:hlinkClick r:id="rId3"/>
              </a:rPr>
              <a:t>https://</a:t>
            </a:r>
            <a:r>
              <a:rPr lang="en-IN" sz="1800" dirty="0" smtClean="0">
                <a:hlinkClick r:id="rId3"/>
              </a:rPr>
              <a:t>www.tutorialspoint.com/python/python_gui_programming.htm</a:t>
            </a:r>
            <a:endParaRPr lang="en-IN" sz="1800" dirty="0" smtClean="0"/>
          </a:p>
          <a:p>
            <a:pPr marL="137160" indent="0">
              <a:buNone/>
            </a:pPr>
            <a:endParaRPr lang="en-IN" sz="1800" dirty="0"/>
          </a:p>
          <a:p>
            <a:pPr marL="13716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46685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en-IN" sz="8000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 algn="ctr">
              <a:buNone/>
            </a:pPr>
            <a:endParaRPr lang="en-IN" sz="8000" dirty="0" smtClean="0">
              <a:latin typeface="Gabriola" pitchFamily="82" charset="0"/>
            </a:endParaRPr>
          </a:p>
          <a:p>
            <a:pPr marL="137160" indent="0">
              <a:buNone/>
            </a:pPr>
            <a:r>
              <a:rPr lang="en-IN" sz="8000" dirty="0" smtClean="0">
                <a:latin typeface="Gabriola" pitchFamily="82" charset="0"/>
              </a:rPr>
              <a:t>         </a:t>
            </a:r>
            <a:r>
              <a:rPr lang="en-IN" sz="8000" dirty="0" smtClean="0">
                <a:solidFill>
                  <a:srgbClr val="CC0099"/>
                </a:solidFill>
                <a:latin typeface="Gabriola" pitchFamily="82" charset="0"/>
              </a:rPr>
              <a:t>THANK YOU</a:t>
            </a:r>
            <a:endParaRPr lang="en-IN" dirty="0">
              <a:solidFill>
                <a:srgbClr val="CC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3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2048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i="1" dirty="0" smtClean="0">
                <a:solidFill>
                  <a:srgbClr val="C3AC49"/>
                </a:solidFill>
              </a:rPr>
              <a:t>PNEUMONIA DETECTION USING CONVOLUTIONAL NEURAL NETWORKS BASED CLASSIFICATION</a:t>
            </a:r>
            <a:endParaRPr lang="en-IN" i="1" dirty="0">
              <a:solidFill>
                <a:srgbClr val="C3AC4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709160"/>
          </a:xfrm>
        </p:spPr>
        <p:txBody>
          <a:bodyPr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343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Pneumonia And Its Symptoms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IN" dirty="0"/>
              <a:t>Pneumonia is an infection in one or both lungs. It can be caused by bacteria, viruses, or fungi. </a:t>
            </a: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Bacterial </a:t>
            </a:r>
            <a:r>
              <a:rPr lang="en-IN" dirty="0"/>
              <a:t>pneumonia is the most common type in adults.</a:t>
            </a:r>
          </a:p>
          <a:p>
            <a:pPr marL="137160" indent="0">
              <a:buNone/>
            </a:pPr>
            <a:r>
              <a:rPr lang="en-IN" sz="3600" dirty="0" smtClean="0">
                <a:solidFill>
                  <a:schemeClr val="accent1"/>
                </a:solidFill>
              </a:rPr>
              <a:t>Symptoms</a:t>
            </a:r>
          </a:p>
          <a:p>
            <a:pPr>
              <a:buFont typeface="Wingdings" pitchFamily="2" charset="2"/>
              <a:buChar char="Ø"/>
            </a:pPr>
            <a:r>
              <a:rPr lang="en-IN" sz="3600" dirty="0"/>
              <a:t>coughing that may produce phlegm (mucus)</a:t>
            </a:r>
          </a:p>
          <a:p>
            <a:pPr>
              <a:buFont typeface="Wingdings" pitchFamily="2" charset="2"/>
              <a:buChar char="Ø"/>
            </a:pPr>
            <a:r>
              <a:rPr lang="en-IN" sz="3600" dirty="0"/>
              <a:t>fever, sweating, and chills</a:t>
            </a:r>
          </a:p>
          <a:p>
            <a:pPr>
              <a:buFont typeface="Wingdings" pitchFamily="2" charset="2"/>
              <a:buChar char="Ø"/>
            </a:pPr>
            <a:r>
              <a:rPr lang="en-IN" sz="3600" dirty="0"/>
              <a:t>shortness of breath</a:t>
            </a:r>
          </a:p>
          <a:p>
            <a:pPr>
              <a:buFont typeface="Wingdings" pitchFamily="2" charset="2"/>
              <a:buChar char="Ø"/>
            </a:pPr>
            <a:r>
              <a:rPr lang="en-IN" sz="3600" dirty="0"/>
              <a:t>chest pain</a:t>
            </a:r>
          </a:p>
          <a:p>
            <a:pPr>
              <a:buFont typeface="Wingdings" pitchFamily="2" charset="2"/>
              <a:buChar char="Ø"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88546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Neural Networks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A neural network is a series of algorithms that endeavours to recognize underlying relationships in a set of data through a process that mimics the way the human brain operates.</a:t>
            </a:r>
          </a:p>
          <a:p>
            <a:pPr marL="137160" indent="0">
              <a:buNone/>
            </a:pPr>
            <a:r>
              <a:rPr lang="en-IN" sz="3200" dirty="0" smtClean="0">
                <a:solidFill>
                  <a:schemeClr val="accent1"/>
                </a:solidFill>
              </a:rPr>
              <a:t>Neural Network Layers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Input Layer 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Hidden Layer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Output Layer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838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8840"/>
            <a:ext cx="9144000" cy="4869160"/>
          </a:xfrm>
        </p:spPr>
      </p:pic>
    </p:spTree>
    <p:extLst>
      <p:ext uri="{BB962C8B-B14F-4D97-AF65-F5344CB8AC3E}">
        <p14:creationId xmlns:p14="http://schemas.microsoft.com/office/powerpoint/2010/main" val="353426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/>
              <a:t>Input layer-It’s the layer in which we give input to our model.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Hidden layer-The input from Input layer is then feed into the hidden layer. There can be many hidden layers depending upon our model and data size. 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Output layer-The output from the hidden layer is then fed into a logistic function like sigmoid or </a:t>
            </a:r>
            <a:r>
              <a:rPr lang="en-IN" dirty="0" err="1"/>
              <a:t>softmax</a:t>
            </a:r>
            <a:r>
              <a:rPr lang="en-IN" dirty="0"/>
              <a:t> which converts the output of each class into probability score of each class.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073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Convolutional Neural Networks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endParaRPr lang="en-IN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Convolutional Neural Networks or </a:t>
            </a:r>
            <a:r>
              <a:rPr lang="en-IN" dirty="0" err="1" smtClean="0"/>
              <a:t>covnets</a:t>
            </a:r>
            <a:r>
              <a:rPr lang="en-IN" dirty="0" smtClean="0"/>
              <a:t>  are neural networks that share there parameters </a:t>
            </a:r>
          </a:p>
          <a:p>
            <a:pPr marL="137160" indent="0">
              <a:buNone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A </a:t>
            </a:r>
            <a:r>
              <a:rPr lang="en-IN" dirty="0"/>
              <a:t>CNN is a deep learning algorithm which can take in an input image, assign importance to various objects in the image and be able to differentiate one from the other 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417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Layers In CNN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3600" dirty="0" smtClean="0"/>
              <a:t>Convolution</a:t>
            </a:r>
          </a:p>
          <a:p>
            <a:pPr>
              <a:buFont typeface="Wingdings" pitchFamily="2" charset="2"/>
              <a:buChar char="Ø"/>
            </a:pPr>
            <a:r>
              <a:rPr lang="en-IN" sz="3600" dirty="0" err="1" smtClean="0"/>
              <a:t>ReLu</a:t>
            </a:r>
            <a:r>
              <a:rPr lang="en-IN" sz="3600" dirty="0" smtClean="0"/>
              <a:t> layer</a:t>
            </a:r>
          </a:p>
          <a:p>
            <a:pPr>
              <a:buFont typeface="Wingdings" pitchFamily="2" charset="2"/>
              <a:buChar char="Ø"/>
            </a:pPr>
            <a:r>
              <a:rPr lang="en-IN" sz="3600" dirty="0" smtClean="0"/>
              <a:t>Pooling</a:t>
            </a:r>
          </a:p>
          <a:p>
            <a:pPr>
              <a:buFont typeface="Wingdings" pitchFamily="2" charset="2"/>
              <a:buChar char="Ø"/>
            </a:pPr>
            <a:r>
              <a:rPr lang="en-IN" sz="3600" dirty="0" smtClean="0"/>
              <a:t>Fully Connected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50163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03448"/>
            <a:ext cx="3008313" cy="1656184"/>
          </a:xfrm>
        </p:spPr>
        <p:txBody>
          <a:bodyPr>
            <a:normAutofit/>
          </a:bodyPr>
          <a:lstStyle/>
          <a:p>
            <a:r>
              <a:rPr lang="en-IN" sz="3600" smtClean="0"/>
              <a:t>Convolution</a:t>
            </a:r>
            <a:endParaRPr lang="en-IN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11560" y="1412776"/>
            <a:ext cx="3008313" cy="4458147"/>
          </a:xfrm>
        </p:spPr>
        <p:txBody>
          <a:bodyPr>
            <a:normAutofit fontScale="92500" lnSpcReduction="10000"/>
          </a:bodyPr>
          <a:lstStyle/>
          <a:p>
            <a:endParaRPr lang="en-IN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IN" sz="36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ReLu</a:t>
            </a:r>
            <a:endParaRPr lang="en-IN" sz="36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IN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IN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IN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Pooling </a:t>
            </a:r>
          </a:p>
          <a:p>
            <a:endParaRPr lang="en-IN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IN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Fully Connected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In this layer we move the feature to every possible position on the image</a:t>
            </a:r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In this we remove every negative value from the filtered images and replace it with zeros</a:t>
            </a: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In this we shrink the image stack into a smaller size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Here we take our </a:t>
            </a:r>
            <a:r>
              <a:rPr lang="en-IN" dirty="0" err="1" smtClean="0"/>
              <a:t>flitered</a:t>
            </a:r>
            <a:r>
              <a:rPr lang="en-IN" dirty="0" smtClean="0"/>
              <a:t> and </a:t>
            </a:r>
            <a:r>
              <a:rPr lang="en-IN" dirty="0" err="1" smtClean="0"/>
              <a:t>shrinked</a:t>
            </a:r>
            <a:r>
              <a:rPr lang="en-IN" dirty="0" smtClean="0"/>
              <a:t> images and put them into a single list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798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719</TotalTime>
  <Words>480</Words>
  <Application>Microsoft Office PowerPoint</Application>
  <PresentationFormat>On-screen Show (4:3)</PresentationFormat>
  <Paragraphs>82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Apex</vt:lpstr>
      <vt:lpstr>INCREDIBLES</vt:lpstr>
      <vt:lpstr>PNEUMONIA DETECTION USING CONVOLUTIONAL NEURAL NETWORKS BASED CLASSIFICATION</vt:lpstr>
      <vt:lpstr>Pneumonia And Its Symptoms</vt:lpstr>
      <vt:lpstr>Neural Networks</vt:lpstr>
      <vt:lpstr>Diagram</vt:lpstr>
      <vt:lpstr>Description</vt:lpstr>
      <vt:lpstr>Convolutional Neural Networks</vt:lpstr>
      <vt:lpstr>Layers In CNN</vt:lpstr>
      <vt:lpstr>Convolution</vt:lpstr>
      <vt:lpstr>Data Preprocessing</vt:lpstr>
      <vt:lpstr>Chest X-ray Dataset Description</vt:lpstr>
      <vt:lpstr>Model Description</vt:lpstr>
      <vt:lpstr>Prediction</vt:lpstr>
      <vt:lpstr>Confusion Matrix And Accuracy</vt:lpstr>
      <vt:lpstr>References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INCREDIBLES</dc:title>
  <dc:creator>SUSH</dc:creator>
  <cp:lastModifiedBy>SUSH</cp:lastModifiedBy>
  <cp:revision>23</cp:revision>
  <dcterms:created xsi:type="dcterms:W3CDTF">2019-06-20T04:36:31Z</dcterms:created>
  <dcterms:modified xsi:type="dcterms:W3CDTF">2019-06-21T06:54:47Z</dcterms:modified>
</cp:coreProperties>
</file>