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191" autoAdjust="0"/>
    <p:restoredTop sz="94660"/>
  </p:normalViewPr>
  <p:slideViewPr>
    <p:cSldViewPr snapToGrid="0">
      <p:cViewPr varScale="1">
        <p:scale>
          <a:sx n="73" d="100"/>
          <a:sy n="73" d="100"/>
        </p:scale>
        <p:origin x="-45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6/22/2019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6/22/2019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6/22/2019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6/22/2019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pPr/>
              <a:t>6/22/2019</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58140"/>
            <a:ext cx="9893935" cy="2828290"/>
          </a:xfrm>
        </p:spPr>
        <p:txBody>
          <a:bodyPr/>
          <a:lstStyle/>
          <a:p>
            <a:r>
              <a:rPr lang="en-US" dirty="0"/>
              <a:t>Analysing Airline Review Using NLP</a:t>
            </a:r>
          </a:p>
        </p:txBody>
      </p:sp>
      <p:sp>
        <p:nvSpPr>
          <p:cNvPr id="3" name="Subtitle 2"/>
          <p:cNvSpPr>
            <a:spLocks noGrp="1"/>
          </p:cNvSpPr>
          <p:nvPr>
            <p:ph type="subTitle" idx="1"/>
          </p:nvPr>
        </p:nvSpPr>
        <p:spPr>
          <a:xfrm>
            <a:off x="1220470" y="4621530"/>
            <a:ext cx="10662920" cy="1797050"/>
          </a:xfrm>
        </p:spPr>
        <p:txBody>
          <a:bodyPr>
            <a:normAutofit/>
          </a:bodyPr>
          <a:lstStyle/>
          <a:p>
            <a:endParaRPr lang="en-US"/>
          </a:p>
          <a:p>
            <a:pPr algn="just"/>
            <a:r>
              <a:rPr lang="en-US"/>
              <a:t>   </a:t>
            </a:r>
          </a:p>
          <a:p>
            <a:pPr algn="r"/>
            <a:endParaRPr lang="en-US"/>
          </a:p>
          <a:p>
            <a:pPr algn="r"/>
            <a:endParaRPr lang="en-US"/>
          </a:p>
          <a:p>
            <a:pPr algn="r"/>
            <a:endParaRPr lang="en-US"/>
          </a:p>
        </p:txBody>
      </p:sp>
      <p:sp>
        <p:nvSpPr>
          <p:cNvPr id="4" name="Text Box 3"/>
          <p:cNvSpPr txBox="1"/>
          <p:nvPr/>
        </p:nvSpPr>
        <p:spPr>
          <a:xfrm>
            <a:off x="436880" y="3903980"/>
            <a:ext cx="11671300" cy="1753235"/>
          </a:xfrm>
          <a:prstGeom prst="rect">
            <a:avLst/>
          </a:prstGeom>
          <a:noFill/>
        </p:spPr>
        <p:txBody>
          <a:bodyPr wrap="square" rtlCol="0">
            <a:spAutoFit/>
          </a:bodyPr>
          <a:lstStyle/>
          <a:p>
            <a:pPr algn="r"/>
            <a:r>
              <a:rPr lang="en-US" b="1" dirty="0"/>
              <a:t>SUBMITED BY:</a:t>
            </a:r>
          </a:p>
          <a:p>
            <a:pPr algn="r"/>
            <a:r>
              <a:rPr lang="en-US" dirty="0"/>
              <a:t>KRUPAL RAJ</a:t>
            </a:r>
          </a:p>
          <a:p>
            <a:pPr algn="r"/>
            <a:r>
              <a:rPr lang="en-US" dirty="0"/>
              <a:t>SHAUN S ABRAHAM </a:t>
            </a:r>
          </a:p>
          <a:p>
            <a:pPr algn="r"/>
            <a:r>
              <a:rPr lang="en-US" dirty="0"/>
              <a:t>DARREN BERT LYNGDOH</a:t>
            </a:r>
          </a:p>
          <a:p>
            <a:pPr algn="r"/>
            <a:r>
              <a:rPr lang="en-US" dirty="0"/>
              <a:t>MESHACH MOHANRAJ</a:t>
            </a:r>
          </a:p>
          <a:p>
            <a:pPr algn="r"/>
            <a:r>
              <a:rPr lang="en-US" dirty="0"/>
              <a:t>EDWARD JEBRAJ</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ym typeface="+mn-ea"/>
              </a:rPr>
              <a:t>Conclusion</a:t>
            </a:r>
            <a:endParaRPr lang="en-US"/>
          </a:p>
        </p:txBody>
      </p:sp>
      <p:sp>
        <p:nvSpPr>
          <p:cNvPr id="3" name="Content Placeholder 2"/>
          <p:cNvSpPr>
            <a:spLocks noGrp="1"/>
          </p:cNvSpPr>
          <p:nvPr>
            <p:ph idx="1"/>
          </p:nvPr>
        </p:nvSpPr>
        <p:spPr/>
        <p:txBody>
          <a:bodyPr/>
          <a:lstStyle/>
          <a:p>
            <a:r>
              <a:rPr lang="en-US" dirty="0"/>
              <a:t>It is completely possible to use only raw text as input for making predictions. The most important thing is to be able to extract the relevant features from this raw source of data. This kind of data can often come as a good complementary source in data science projects in order to extract more learning features and increase the predictive power of the models.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Objective</a:t>
            </a:r>
            <a:endParaRPr lang="en-US"/>
          </a:p>
        </p:txBody>
      </p:sp>
      <p:sp>
        <p:nvSpPr>
          <p:cNvPr id="3" name="Content Placeholder 2"/>
          <p:cNvSpPr>
            <a:spLocks noGrp="1"/>
          </p:cNvSpPr>
          <p:nvPr>
            <p:ph idx="1"/>
          </p:nvPr>
        </p:nvSpPr>
        <p:spPr/>
        <p:txBody>
          <a:bodyPr/>
          <a:lstStyle/>
          <a:p>
            <a:endParaRPr lang="en-US"/>
          </a:p>
          <a:p>
            <a:r>
              <a:rPr lang="en-US"/>
              <a:t>The main objective of our project is to analyze the reviews given by users and categorize them using AI algorithms into either positive or negative reviews.</a:t>
            </a:r>
          </a:p>
          <a:p>
            <a:r>
              <a:rPr lang="en-US"/>
              <a:t>We also need to provide a UI wherein we can enter our own review and the AI application will predict its outcome and display the required result as either a positive or a negative review.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Problem statement</a:t>
            </a:r>
            <a:endParaRPr lang="en-US"/>
          </a:p>
        </p:txBody>
      </p:sp>
      <p:sp>
        <p:nvSpPr>
          <p:cNvPr id="3" name="Content Placeholder 2"/>
          <p:cNvSpPr>
            <a:spLocks noGrp="1"/>
          </p:cNvSpPr>
          <p:nvPr>
            <p:ph idx="1"/>
          </p:nvPr>
        </p:nvSpPr>
        <p:spPr/>
        <p:txBody>
          <a:bodyPr/>
          <a:lstStyle/>
          <a:p>
            <a:pPr marL="0" indent="0">
              <a:buNone/>
            </a:pPr>
            <a:r>
              <a:rPr lang="en-US"/>
              <a:t>There is an exponential amount of text data pertaining towards user airline reviews and manual analysis of such abundant data is extremely exhausting hence we utilize the use of AI algorithms such as Natural Language Processing(NLP) and Artificial Neural Networks(ANN) to analyze the reviews and give a suitable prediction of whether its a positive or negative review.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collection and Data preprocessing</a:t>
            </a:r>
          </a:p>
        </p:txBody>
      </p:sp>
      <p:sp>
        <p:nvSpPr>
          <p:cNvPr id="3" name="Content Placeholder 2"/>
          <p:cNvSpPr>
            <a:spLocks noGrp="1"/>
          </p:cNvSpPr>
          <p:nvPr>
            <p:ph idx="1"/>
          </p:nvPr>
        </p:nvSpPr>
        <p:spPr/>
        <p:txBody>
          <a:bodyPr/>
          <a:lstStyle/>
          <a:p>
            <a:r>
              <a:rPr lang="en-US" sz="2000"/>
              <a:t>Data preprocessing is a data mining technique that involves transforming raw data into an understandable format. Real-world data is often incomplete, inconsistent, and/or lacking in certain behaviors or trends, and is likely to contain many errors. Data preprocessing is a proven method of resolving such issues.</a:t>
            </a:r>
          </a:p>
          <a:p>
            <a:endParaRPr lang="en-US" sz="2000"/>
          </a:p>
          <a:p>
            <a:r>
              <a:rPr lang="en-US" sz="2000"/>
              <a:t>Steps in Data Preprocessing:</a:t>
            </a:r>
          </a:p>
          <a:p>
            <a:r>
              <a:rPr lang="en-US" sz="2000"/>
              <a:t>Step 1 : Import the libraries</a:t>
            </a:r>
          </a:p>
          <a:p>
            <a:r>
              <a:rPr lang="en-US" sz="2000"/>
              <a:t>Step 2 : Import the data-set</a:t>
            </a:r>
          </a:p>
          <a:p>
            <a:r>
              <a:rPr lang="en-US" sz="2000"/>
              <a:t>Step 3 : Check out the missing values</a:t>
            </a:r>
          </a:p>
          <a:p>
            <a:r>
              <a:rPr lang="en-US" sz="2000"/>
              <a:t>Step 4 : See the Categorical Values</a:t>
            </a:r>
          </a:p>
          <a:p>
            <a:r>
              <a:rPr lang="en-US" sz="2000"/>
              <a:t>Step 5 : Splitting the data-set into Training and Test Set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NLP</a:t>
            </a:r>
          </a:p>
        </p:txBody>
      </p:sp>
      <p:sp>
        <p:nvSpPr>
          <p:cNvPr id="3" name="Content Placeholder 2"/>
          <p:cNvSpPr>
            <a:spLocks noGrp="1"/>
          </p:cNvSpPr>
          <p:nvPr>
            <p:ph idx="1"/>
          </p:nvPr>
        </p:nvSpPr>
        <p:spPr/>
        <p:txBody>
          <a:bodyPr/>
          <a:lstStyle/>
          <a:p>
            <a:r>
              <a:rPr lang="en-US"/>
              <a:t>Step 1: Sentence Segmentation</a:t>
            </a:r>
          </a:p>
          <a:p>
            <a:r>
              <a:rPr lang="en-US"/>
              <a:t>Step 2: Word Tokenization</a:t>
            </a:r>
          </a:p>
          <a:p>
            <a:r>
              <a:rPr lang="en-US"/>
              <a:t>Step 3: Predicting Parts of Speech for Each Token</a:t>
            </a:r>
          </a:p>
          <a:p>
            <a:r>
              <a:rPr lang="en-US"/>
              <a:t>Step 4: Text Lemmatization</a:t>
            </a:r>
          </a:p>
          <a:p>
            <a:r>
              <a:rPr lang="en-US"/>
              <a:t>Step 5: Identifying Stop Words</a:t>
            </a:r>
          </a:p>
          <a:p>
            <a:pPr marL="0" indent="0">
              <a:buNone/>
            </a:pP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NLP</a:t>
            </a:r>
          </a:p>
        </p:txBody>
      </p:sp>
      <p:pic>
        <p:nvPicPr>
          <p:cNvPr id="18" name="Picture 18"/>
          <p:cNvPicPr>
            <a:picLocks noGrp="1" noChangeAspect="1"/>
          </p:cNvPicPr>
          <p:nvPr>
            <p:ph idx="1"/>
          </p:nvPr>
        </p:nvPicPr>
        <p:blipFill>
          <a:blip r:embed="rId2"/>
          <a:srcRect l="12268" t="22610" r="15992" b="14273"/>
          <a:stretch>
            <a:fillRect/>
          </a:stretch>
        </p:blipFill>
        <p:spPr>
          <a:xfrm>
            <a:off x="961390" y="1534160"/>
            <a:ext cx="9679940" cy="544322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Artificial Neural Networks:</a:t>
            </a:r>
          </a:p>
        </p:txBody>
      </p:sp>
      <p:sp>
        <p:nvSpPr>
          <p:cNvPr id="3" name="Content Placeholder 2"/>
          <p:cNvSpPr>
            <a:spLocks noGrp="1"/>
          </p:cNvSpPr>
          <p:nvPr>
            <p:ph sz="half" idx="1"/>
          </p:nvPr>
        </p:nvSpPr>
        <p:spPr>
          <a:xfrm>
            <a:off x="609600" y="1600200"/>
            <a:ext cx="11242040" cy="1310640"/>
          </a:xfrm>
        </p:spPr>
        <p:txBody>
          <a:bodyPr/>
          <a:lstStyle/>
          <a:p>
            <a:r>
              <a:rPr lang="en-US" sz="2000"/>
              <a:t>Artificial Neural Network (ANN) are a powerful paradigm in machine learning inspired by the computation and communication capabilities of the brain. As such they have been the basis for many powerful algorithms with applications in pattern recognition, memory, mapping, etc.</a:t>
            </a:r>
          </a:p>
          <a:p>
            <a:endParaRPr lang="en-US" sz="2000"/>
          </a:p>
        </p:txBody>
      </p:sp>
      <p:pic>
        <p:nvPicPr>
          <p:cNvPr id="20" name="Picture 20"/>
          <p:cNvPicPr>
            <a:picLocks noGrp="1" noChangeAspect="1"/>
          </p:cNvPicPr>
          <p:nvPr>
            <p:ph sz="half" idx="2"/>
          </p:nvPr>
        </p:nvPicPr>
        <p:blipFill>
          <a:blip r:embed="rId2"/>
          <a:srcRect l="11726" t="22932" r="5703" b="28441"/>
          <a:stretch>
            <a:fillRect/>
          </a:stretch>
        </p:blipFill>
        <p:spPr>
          <a:xfrm>
            <a:off x="1748790" y="2553970"/>
            <a:ext cx="8923655" cy="42037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61060"/>
          </a:xfrm>
        </p:spPr>
        <p:txBody>
          <a:bodyPr/>
          <a:lstStyle/>
          <a:p>
            <a:r>
              <a:rPr lang="en-US">
                <a:sym typeface="+mn-ea"/>
              </a:rPr>
              <a:t>Using Artificial Neural Networks:</a:t>
            </a:r>
            <a:r>
              <a:rPr lang="en-US"/>
              <a:t/>
            </a:r>
            <a:br>
              <a:rPr lang="en-US"/>
            </a:br>
            <a:endParaRPr lang="en-US"/>
          </a:p>
        </p:txBody>
      </p:sp>
      <p:pic>
        <p:nvPicPr>
          <p:cNvPr id="21" name="Picture 21"/>
          <p:cNvPicPr>
            <a:picLocks noGrp="1" noChangeAspect="1"/>
          </p:cNvPicPr>
          <p:nvPr>
            <p:ph sz="half" idx="1"/>
          </p:nvPr>
        </p:nvPicPr>
        <p:blipFill>
          <a:blip r:embed="rId2"/>
          <a:srcRect l="11545" t="24861" r="6230" b="10737"/>
          <a:stretch>
            <a:fillRect/>
          </a:stretch>
        </p:blipFill>
        <p:spPr>
          <a:xfrm>
            <a:off x="618564" y="914400"/>
            <a:ext cx="10712375" cy="3684494"/>
          </a:xfrm>
          <a:prstGeom prst="rect">
            <a:avLst/>
          </a:prstGeom>
          <a:noFill/>
          <a:ln>
            <a:noFill/>
          </a:ln>
        </p:spPr>
      </p:pic>
      <p:pic>
        <p:nvPicPr>
          <p:cNvPr id="22" name="Picture 22"/>
          <p:cNvPicPr>
            <a:picLocks noGrp="1" noChangeAspect="1"/>
          </p:cNvPicPr>
          <p:nvPr>
            <p:ph sz="half" idx="2"/>
          </p:nvPr>
        </p:nvPicPr>
        <p:blipFill>
          <a:blip r:embed="rId3"/>
          <a:srcRect l="2877" t="30220" r="8504" b="36813"/>
          <a:stretch>
            <a:fillRect/>
          </a:stretch>
        </p:blipFill>
        <p:spPr>
          <a:xfrm>
            <a:off x="0" y="4628925"/>
            <a:ext cx="11102340" cy="173545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UI implementation using tkinter library:</a:t>
            </a:r>
          </a:p>
        </p:txBody>
      </p:sp>
      <p:pic>
        <p:nvPicPr>
          <p:cNvPr id="29" name="Picture 29"/>
          <p:cNvPicPr>
            <a:picLocks noGrp="1" noChangeAspect="1"/>
          </p:cNvPicPr>
          <p:nvPr>
            <p:ph sz="half" idx="1"/>
          </p:nvPr>
        </p:nvPicPr>
        <p:blipFill>
          <a:blip r:embed="rId2"/>
          <a:srcRect l="24590" t="23313" r="27235" b="31288"/>
          <a:stretch>
            <a:fillRect/>
          </a:stretch>
        </p:blipFill>
        <p:spPr>
          <a:xfrm>
            <a:off x="609600" y="2351405"/>
            <a:ext cx="5300345" cy="2980055"/>
          </a:xfrm>
          <a:prstGeom prst="rect">
            <a:avLst/>
          </a:prstGeom>
          <a:noFill/>
          <a:ln>
            <a:noFill/>
          </a:ln>
        </p:spPr>
      </p:pic>
      <p:pic>
        <p:nvPicPr>
          <p:cNvPr id="30" name="Picture 30"/>
          <p:cNvPicPr>
            <a:picLocks noGrp="1" noChangeAspect="1"/>
          </p:cNvPicPr>
          <p:nvPr>
            <p:ph sz="half" idx="2"/>
          </p:nvPr>
        </p:nvPicPr>
        <p:blipFill>
          <a:blip r:embed="rId3"/>
          <a:srcRect l="25476" t="25182" r="26633" b="30347"/>
          <a:stretch>
            <a:fillRect/>
          </a:stretch>
        </p:blipFill>
        <p:spPr>
          <a:xfrm>
            <a:off x="6205855" y="2351405"/>
            <a:ext cx="5376545" cy="3022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318</Words>
  <Application>WPS Presentation</Application>
  <PresentationFormat>Custom</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Analysing Airline Review Using NLP</vt:lpstr>
      <vt:lpstr>Objective</vt:lpstr>
      <vt:lpstr>Problem statement</vt:lpstr>
      <vt:lpstr>Data collection and Data preprocessing</vt:lpstr>
      <vt:lpstr>NLP</vt:lpstr>
      <vt:lpstr>NLP</vt:lpstr>
      <vt:lpstr>Using Artificial Neural Networks:</vt:lpstr>
      <vt:lpstr>Using Artificial Neural Networks: </vt:lpstr>
      <vt:lpstr>UI implementation using tkinter library: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Airline Review Using NLP</dc:title>
  <dc:creator/>
  <cp:lastModifiedBy>Cherry</cp:lastModifiedBy>
  <cp:revision>6</cp:revision>
  <dcterms:created xsi:type="dcterms:W3CDTF">2019-06-21T18:09:00Z</dcterms:created>
  <dcterms:modified xsi:type="dcterms:W3CDTF">2019-06-22T04:34:23Z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