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4" r:id="rId14"/>
    <p:sldId id="266" r:id="rId15"/>
    <p:sldId id="267" r:id="rId16"/>
    <p:sldId id="268" r:id="rId17"/>
    <p:sldId id="269" r:id="rId18"/>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9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7" name="Shape 17"/>
        <p:cNvGrpSpPr/>
        <p:nvPr/>
      </p:nvGrpSpPr>
      <p:grpSpPr>
        <a:xfrm>
          <a:off x="0" y="0"/>
          <a:ext cx="0" cy="0"/>
          <a:chOff x="0" y="0"/>
          <a:chExt cx="0" cy="0"/>
        </a:xfrm>
      </p:grpSpPr>
      <p:sp>
        <p:nvSpPr>
          <p:cNvPr id="18" name="Google Shape;18;p2"/>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19" name="Google Shape;19;p2"/>
          <p:cNvSpPr/>
          <p:nvPr/>
        </p:nvSpPr>
        <p:spPr>
          <a:xfrm>
            <a:off x="418596" y="434162"/>
            <a:ext cx="8306809" cy="3108960"/>
          </a:xfrm>
          <a:prstGeom prst="roundRect">
            <a:avLst>
              <a:gd name="adj" fmla="val 4578"/>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0" name="Google Shape;20;p2"/>
          <p:cNvSpPr txBox="1"/>
          <p:nvPr>
            <p:ph type="ctrTitle"/>
          </p:nvPr>
        </p:nvSpPr>
        <p:spPr>
          <a:xfrm>
            <a:off x="722376" y="1820206"/>
            <a:ext cx="7772400" cy="1828800"/>
          </a:xfrm>
          <a:prstGeom prst="rect">
            <a:avLst/>
          </a:prstGeom>
          <a:noFill/>
          <a:ln>
            <a:noFill/>
          </a:ln>
        </p:spPr>
        <p:txBody>
          <a:bodyPr spcFirstLastPara="1" wrap="square" lIns="45700" tIns="45700" rIns="45700" bIns="45700" anchor="b" anchorCtr="0"/>
          <a:lstStyle>
            <a:lvl1pPr lvl="0" algn="r">
              <a:spcBef>
                <a:spcPts val="0"/>
              </a:spcBef>
              <a:spcAft>
                <a:spcPts val="0"/>
              </a:spcAft>
              <a:buClr>
                <a:srgbClr val="FF8C3C"/>
              </a:buClr>
              <a:buSzPts val="4500"/>
              <a:buFont typeface="Verdana" panose="020B0604030504040204"/>
              <a:buNone/>
              <a:defRPr sz="4500" b="1">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type="subTitle" idx="1"/>
          </p:nvPr>
        </p:nvSpPr>
        <p:spPr>
          <a:xfrm>
            <a:off x="722376" y="3685032"/>
            <a:ext cx="7772400" cy="914400"/>
          </a:xfrm>
          <a:prstGeom prst="rect">
            <a:avLst/>
          </a:prstGeom>
          <a:noFill/>
          <a:ln>
            <a:noFill/>
          </a:ln>
        </p:spPr>
        <p:txBody>
          <a:bodyPr spcFirstLastPara="1" wrap="square" lIns="182875" tIns="0" rIns="91425" bIns="45700" anchor="t" anchorCtr="0"/>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5"/>
              </a:spcBef>
              <a:spcAft>
                <a:spcPts val="0"/>
              </a:spcAft>
              <a:buSzPts val="1800"/>
              <a:buNone/>
              <a:defRPr/>
            </a:lvl8pPr>
            <a:lvl9pPr lvl="8" algn="ctr">
              <a:spcBef>
                <a:spcPts val="255"/>
              </a:spcBef>
              <a:spcAft>
                <a:spcPts val="0"/>
              </a:spcAft>
              <a:buSzPts val="1800"/>
              <a:buNone/>
              <a:defRPr/>
            </a:lvl9pPr>
          </a:lstStyle>
          <a:p/>
        </p:txBody>
      </p:sp>
      <p:sp>
        <p:nvSpPr>
          <p:cNvPr id="22" name="Google Shape;22;p2"/>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502920" y="4983480"/>
            <a:ext cx="8183880" cy="105156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type="body" idx="1"/>
          </p:nvPr>
        </p:nvSpPr>
        <p:spPr>
          <a:xfrm rot="5400000">
            <a:off x="2500884" y="-1467612"/>
            <a:ext cx="4187952" cy="8183880"/>
          </a:xfrm>
          <a:prstGeom prst="rect">
            <a:avLst/>
          </a:prstGeom>
          <a:noFill/>
          <a:ln>
            <a:noFill/>
          </a:ln>
        </p:spPr>
        <p:txBody>
          <a:bodyPr spcFirstLastPara="1" wrap="square" lIns="182875" tIns="91425" rIns="91425" bIns="45700" anchor="t" anchorCtr="0"/>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870"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84" name="Google Shape;84;p11"/>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4991100" y="2171704"/>
            <a:ext cx="5257799" cy="19812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type="body" idx="1"/>
          </p:nvPr>
        </p:nvSpPr>
        <p:spPr>
          <a:xfrm rot="5400000">
            <a:off x="876300" y="190503"/>
            <a:ext cx="5257801" cy="5943600"/>
          </a:xfrm>
          <a:prstGeom prst="rect">
            <a:avLst/>
          </a:prstGeom>
          <a:noFill/>
          <a:ln>
            <a:noFill/>
          </a:ln>
        </p:spPr>
        <p:txBody>
          <a:bodyPr spcFirstLastPara="1" wrap="square" lIns="182875" tIns="91425" rIns="91425" bIns="45700" anchor="t" anchorCtr="0"/>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870"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90" name="Google Shape;90;p12"/>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3"/>
          <p:cNvSpPr txBox="1"/>
          <p:nvPr>
            <p:ph type="title"/>
          </p:nvPr>
        </p:nvSpPr>
        <p:spPr>
          <a:xfrm>
            <a:off x="502920" y="4985590"/>
            <a:ext cx="8183880" cy="105156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30" name="Shape 30"/>
        <p:cNvGrpSpPr/>
        <p:nvPr/>
      </p:nvGrpSpPr>
      <p:grpSpPr>
        <a:xfrm>
          <a:off x="0" y="0"/>
          <a:ext cx="0" cy="0"/>
          <a:chOff x="0" y="0"/>
          <a:chExt cx="0" cy="0"/>
        </a:xfrm>
      </p:grpSpPr>
      <p:sp>
        <p:nvSpPr>
          <p:cNvPr id="31" name="Google Shape;31;p4"/>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32" name="Google Shape;32;p4"/>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5" name="Shape 35"/>
        <p:cNvGrpSpPr/>
        <p:nvPr/>
      </p:nvGrpSpPr>
      <p:grpSpPr>
        <a:xfrm>
          <a:off x="0" y="0"/>
          <a:ext cx="0" cy="0"/>
          <a:chOff x="0" y="0"/>
          <a:chExt cx="0" cy="0"/>
        </a:xfrm>
      </p:grpSpPr>
      <p:sp>
        <p:nvSpPr>
          <p:cNvPr id="36" name="Google Shape;36;p5"/>
          <p:cNvSpPr txBox="1"/>
          <p:nvPr>
            <p:ph type="title"/>
          </p:nvPr>
        </p:nvSpPr>
        <p:spPr>
          <a:xfrm>
            <a:off x="502920" y="4983480"/>
            <a:ext cx="8183880" cy="105156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type="body" idx="1"/>
          </p:nvPr>
        </p:nvSpPr>
        <p:spPr>
          <a:xfrm>
            <a:off x="502920" y="530352"/>
            <a:ext cx="8183880" cy="4187952"/>
          </a:xfrm>
          <a:prstGeom prst="rect">
            <a:avLst/>
          </a:prstGeom>
          <a:noFill/>
          <a:ln>
            <a:noFill/>
          </a:ln>
        </p:spPr>
        <p:txBody>
          <a:bodyPr spcFirstLastPara="1" wrap="square" lIns="182875" tIns="91425" rIns="91425" bIns="45700" anchor="t" anchorCtr="0"/>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870"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38" name="Google Shape;38;p5"/>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41" name="Shape 41"/>
        <p:cNvGrpSpPr/>
        <p:nvPr/>
      </p:nvGrpSpPr>
      <p:grpSpPr>
        <a:xfrm>
          <a:off x="0" y="0"/>
          <a:ext cx="0" cy="0"/>
          <a:chOff x="0" y="0"/>
          <a:chExt cx="0" cy="0"/>
        </a:xfrm>
      </p:grpSpPr>
      <p:sp>
        <p:nvSpPr>
          <p:cNvPr id="42" name="Google Shape;42;p6"/>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43" name="Google Shape;43;p6"/>
          <p:cNvSpPr/>
          <p:nvPr/>
        </p:nvSpPr>
        <p:spPr>
          <a:xfrm>
            <a:off x="418596" y="434162"/>
            <a:ext cx="8306809" cy="4341329"/>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44" name="Google Shape;44;p6"/>
          <p:cNvSpPr txBox="1"/>
          <p:nvPr>
            <p:ph type="title"/>
          </p:nvPr>
        </p:nvSpPr>
        <p:spPr>
          <a:xfrm>
            <a:off x="468344" y="4928616"/>
            <a:ext cx="8183880" cy="676656"/>
          </a:xfrm>
          <a:prstGeom prst="rect">
            <a:avLst/>
          </a:prstGeom>
          <a:noFill/>
          <a:ln>
            <a:noFill/>
          </a:ln>
        </p:spPr>
        <p:txBody>
          <a:bodyPr spcFirstLastPara="1" wrap="square" lIns="91425" tIns="45700" rIns="91425" bIns="0" anchor="b" anchorCtr="0"/>
          <a:lstStyle>
            <a:lvl1pPr lvl="0" algn="l">
              <a:spcBef>
                <a:spcPts val="0"/>
              </a:spcBef>
              <a:spcAft>
                <a:spcPts val="0"/>
              </a:spcAft>
              <a:buClr>
                <a:srgbClr val="78766F"/>
              </a:buClr>
              <a:buSzPts val="3600"/>
              <a:buFont typeface="Verdana" panose="020B0604030504040204"/>
              <a:buNone/>
              <a:defRPr sz="3600" b="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type="body" idx="1"/>
          </p:nvPr>
        </p:nvSpPr>
        <p:spPr>
          <a:xfrm>
            <a:off x="468344" y="5624484"/>
            <a:ext cx="8183880" cy="420624"/>
          </a:xfrm>
          <a:prstGeom prst="rect">
            <a:avLst/>
          </a:prstGeom>
          <a:noFill/>
          <a:ln>
            <a:noFill/>
          </a:ln>
        </p:spPr>
        <p:txBody>
          <a:bodyPr spcFirstLastPara="1" wrap="square" lIns="118850" tIns="0" rIns="91425" bIns="45700" anchor="t" anchorCtr="0"/>
          <a:lstStyle>
            <a:lvl1pPr marL="457200" marR="36830" lvl="0" indent="-228600" algn="l">
              <a:spcBef>
                <a:spcPts val="0"/>
              </a:spcBef>
              <a:spcAft>
                <a:spcPts val="0"/>
              </a:spcAft>
              <a:buSzPts val="1440"/>
              <a:buNone/>
              <a:defRPr sz="1800" b="0">
                <a:solidFill>
                  <a:srgbClr val="B75C00"/>
                </a:solidFill>
              </a:defRPr>
            </a:lvl1pPr>
            <a:lvl2pPr marL="914400" lvl="1" indent="-228600" algn="l">
              <a:spcBef>
                <a:spcPts val="250"/>
              </a:spcBef>
              <a:spcAft>
                <a:spcPts val="0"/>
              </a:spcAft>
              <a:buSzPts val="1800"/>
              <a:buNone/>
              <a:defRPr sz="1800">
                <a:solidFill>
                  <a:srgbClr val="888888"/>
                </a:solidFill>
              </a:defRPr>
            </a:lvl2pPr>
            <a:lvl3pPr marL="1371600" lvl="2" indent="-228600" algn="l">
              <a:spcBef>
                <a:spcPts val="250"/>
              </a:spcBef>
              <a:spcAft>
                <a:spcPts val="0"/>
              </a:spcAft>
              <a:buSzPts val="1600"/>
              <a:buNone/>
              <a:defRPr sz="1600">
                <a:solidFill>
                  <a:srgbClr val="888888"/>
                </a:solidFill>
              </a:defRPr>
            </a:lvl3pPr>
            <a:lvl4pPr marL="1828800" lvl="3" indent="-228600" algn="l">
              <a:spcBef>
                <a:spcPts val="230"/>
              </a:spcBef>
              <a:spcAft>
                <a:spcPts val="0"/>
              </a:spcAft>
              <a:buSzPts val="1568"/>
              <a:buNone/>
              <a:defRPr sz="1400">
                <a:solidFill>
                  <a:srgbClr val="888888"/>
                </a:solidFill>
              </a:defRPr>
            </a:lvl4pPr>
            <a:lvl5pPr marL="2286000" lvl="4" indent="-228600" algn="l">
              <a:spcBef>
                <a:spcPts val="250"/>
              </a:spcBef>
              <a:spcAft>
                <a:spcPts val="0"/>
              </a:spcAft>
              <a:buSzPts val="1400"/>
              <a:buNone/>
              <a:defRPr sz="1400">
                <a:solidFill>
                  <a:srgbClr val="888888"/>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46" name="Google Shape;46;p6"/>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502920" y="4985590"/>
            <a:ext cx="8183880" cy="105156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type="body" idx="1"/>
          </p:nvPr>
        </p:nvSpPr>
        <p:spPr>
          <a:xfrm>
            <a:off x="514352" y="530352"/>
            <a:ext cx="3931920" cy="4389120"/>
          </a:xfrm>
          <a:prstGeom prst="rect">
            <a:avLst/>
          </a:prstGeom>
          <a:noFill/>
          <a:ln>
            <a:noFill/>
          </a:ln>
        </p:spPr>
        <p:txBody>
          <a:bodyPr spcFirstLastPara="1" wrap="square" lIns="182875" tIns="91425" rIns="91425" bIns="45700" anchor="t" anchorCtr="0"/>
          <a:lstStyle>
            <a:lvl1pPr marL="457200" lvl="0" indent="-360680" algn="l">
              <a:spcBef>
                <a:spcPts val="250"/>
              </a:spcBef>
              <a:spcAft>
                <a:spcPts val="0"/>
              </a:spcAft>
              <a:buSzPts val="2080"/>
              <a:buChar char="⚫"/>
              <a:defRPr sz="2600"/>
            </a:lvl1pPr>
            <a:lvl2pPr marL="914400" lvl="1" indent="-368300" algn="l">
              <a:spcBef>
                <a:spcPts val="250"/>
              </a:spcBef>
              <a:spcAft>
                <a:spcPts val="0"/>
              </a:spcAft>
              <a:buSzPts val="2200"/>
              <a:buChar char="◦"/>
              <a:defRPr sz="2200"/>
            </a:lvl2pPr>
            <a:lvl3pPr marL="1371600" lvl="2" indent="-355600" algn="l">
              <a:spcBef>
                <a:spcPts val="250"/>
              </a:spcBef>
              <a:spcAft>
                <a:spcPts val="0"/>
              </a:spcAft>
              <a:buSzPts val="2000"/>
              <a:buChar char="●"/>
              <a:defRPr sz="2000"/>
            </a:lvl3pPr>
            <a:lvl4pPr marL="1828800" lvl="3" indent="-356870" algn="l">
              <a:spcBef>
                <a:spcPts val="230"/>
              </a:spcBef>
              <a:spcAft>
                <a:spcPts val="0"/>
              </a:spcAft>
              <a:buSzPts val="2016"/>
              <a:buChar char="◦"/>
              <a:defRPr sz="1800"/>
            </a:lvl4pPr>
            <a:lvl5pPr marL="2286000" lvl="4" indent="-342900" algn="l">
              <a:spcBef>
                <a:spcPts val="250"/>
              </a:spcBef>
              <a:spcAft>
                <a:spcPts val="0"/>
              </a:spcAft>
              <a:buSzPts val="1800"/>
              <a:buChar char="●"/>
              <a:defRPr sz="18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52" name="Google Shape;52;p7"/>
          <p:cNvSpPr txBox="1"/>
          <p:nvPr>
            <p:ph type="body" idx="2"/>
          </p:nvPr>
        </p:nvSpPr>
        <p:spPr>
          <a:xfrm>
            <a:off x="4755360" y="530352"/>
            <a:ext cx="3931920" cy="4389120"/>
          </a:xfrm>
          <a:prstGeom prst="rect">
            <a:avLst/>
          </a:prstGeom>
          <a:noFill/>
          <a:ln>
            <a:noFill/>
          </a:ln>
        </p:spPr>
        <p:txBody>
          <a:bodyPr spcFirstLastPara="1" wrap="square" lIns="182875" tIns="91425" rIns="91425" bIns="45700" anchor="t" anchorCtr="0"/>
          <a:lstStyle>
            <a:lvl1pPr marL="457200" lvl="0" indent="-360680" algn="l">
              <a:spcBef>
                <a:spcPts val="250"/>
              </a:spcBef>
              <a:spcAft>
                <a:spcPts val="0"/>
              </a:spcAft>
              <a:buSzPts val="2080"/>
              <a:buChar char="⚫"/>
              <a:defRPr sz="2600"/>
            </a:lvl1pPr>
            <a:lvl2pPr marL="914400" lvl="1" indent="-368300" algn="l">
              <a:spcBef>
                <a:spcPts val="250"/>
              </a:spcBef>
              <a:spcAft>
                <a:spcPts val="0"/>
              </a:spcAft>
              <a:buSzPts val="2200"/>
              <a:buChar char="◦"/>
              <a:defRPr sz="2200"/>
            </a:lvl2pPr>
            <a:lvl3pPr marL="1371600" lvl="2" indent="-355600" algn="l">
              <a:spcBef>
                <a:spcPts val="250"/>
              </a:spcBef>
              <a:spcAft>
                <a:spcPts val="0"/>
              </a:spcAft>
              <a:buSzPts val="2000"/>
              <a:buChar char="●"/>
              <a:defRPr sz="2000"/>
            </a:lvl3pPr>
            <a:lvl4pPr marL="1828800" lvl="3" indent="-356870" algn="l">
              <a:spcBef>
                <a:spcPts val="230"/>
              </a:spcBef>
              <a:spcAft>
                <a:spcPts val="0"/>
              </a:spcAft>
              <a:buSzPts val="2016"/>
              <a:buChar char="◦"/>
              <a:defRPr sz="1800"/>
            </a:lvl4pPr>
            <a:lvl5pPr marL="2286000" lvl="4" indent="-342900" algn="l">
              <a:spcBef>
                <a:spcPts val="250"/>
              </a:spcBef>
              <a:spcAft>
                <a:spcPts val="0"/>
              </a:spcAft>
              <a:buSzPts val="1800"/>
              <a:buChar char="●"/>
              <a:defRPr sz="18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53" name="Google Shape;53;p7"/>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502920" y="4983480"/>
            <a:ext cx="8183880" cy="105156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F8C3C"/>
              </a:buClr>
              <a:buSzPts val="3600"/>
              <a:buFont typeface="Verdana" panose="020B0604030504040204"/>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type="body" idx="1"/>
          </p:nvPr>
        </p:nvSpPr>
        <p:spPr>
          <a:xfrm>
            <a:off x="607224" y="579438"/>
            <a:ext cx="3931920" cy="792162"/>
          </a:xfrm>
          <a:prstGeom prst="rect">
            <a:avLst/>
          </a:prstGeom>
          <a:noFill/>
          <a:ln>
            <a:noFill/>
          </a:ln>
        </p:spPr>
        <p:txBody>
          <a:bodyPr spcFirstLastPara="1" wrap="square" lIns="146300" tIns="91425" rIns="91425" bIns="45700" anchor="ctr" anchorCtr="0"/>
          <a:lstStyle>
            <a:lvl1pPr marL="457200" lvl="0" indent="-228600" algn="l">
              <a:spcBef>
                <a:spcPts val="250"/>
              </a:spcBef>
              <a:spcAft>
                <a:spcPts val="0"/>
              </a:spcAft>
              <a:buSzPts val="1920"/>
              <a:buNone/>
              <a:defRPr sz="2400" b="1">
                <a:solidFill>
                  <a:schemeClr val="dk1"/>
                </a:solidFill>
              </a:defRPr>
            </a:lvl1pPr>
            <a:lvl2pPr marL="914400" lvl="1" indent="-228600" algn="l">
              <a:spcBef>
                <a:spcPts val="250"/>
              </a:spcBef>
              <a:spcAft>
                <a:spcPts val="0"/>
              </a:spcAft>
              <a:buSzPts val="2000"/>
              <a:buNone/>
              <a:defRPr sz="2000" b="1"/>
            </a:lvl2pPr>
            <a:lvl3pPr marL="1371600" lvl="2" indent="-228600" algn="l">
              <a:spcBef>
                <a:spcPts val="250"/>
              </a:spcBef>
              <a:spcAft>
                <a:spcPts val="0"/>
              </a:spcAft>
              <a:buSzPts val="1800"/>
              <a:buNone/>
              <a:defRPr sz="1800" b="1"/>
            </a:lvl3pPr>
            <a:lvl4pPr marL="1828800" lvl="3" indent="-228600" algn="l">
              <a:spcBef>
                <a:spcPts val="230"/>
              </a:spcBef>
              <a:spcAft>
                <a:spcPts val="0"/>
              </a:spcAft>
              <a:buSzPts val="1792"/>
              <a:buNone/>
              <a:defRPr sz="1600" b="1"/>
            </a:lvl4pPr>
            <a:lvl5pPr marL="2286000" lvl="4" indent="-228600" algn="l">
              <a:spcBef>
                <a:spcPts val="250"/>
              </a:spcBef>
              <a:spcAft>
                <a:spcPts val="0"/>
              </a:spcAft>
              <a:buSzPts val="1600"/>
              <a:buNone/>
              <a:defRPr sz="1600" b="1"/>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59" name="Google Shape;59;p8"/>
          <p:cNvSpPr txBox="1"/>
          <p:nvPr>
            <p:ph type="body" idx="2"/>
          </p:nvPr>
        </p:nvSpPr>
        <p:spPr>
          <a:xfrm>
            <a:off x="4652169" y="579438"/>
            <a:ext cx="3931920" cy="792162"/>
          </a:xfrm>
          <a:prstGeom prst="rect">
            <a:avLst/>
          </a:prstGeom>
          <a:noFill/>
          <a:ln>
            <a:noFill/>
          </a:ln>
        </p:spPr>
        <p:txBody>
          <a:bodyPr spcFirstLastPara="1" wrap="square" lIns="137150" tIns="91425" rIns="91425" bIns="45700" anchor="ctr" anchorCtr="0"/>
          <a:lstStyle>
            <a:lvl1pPr marL="457200" lvl="0" indent="-228600" algn="l">
              <a:spcBef>
                <a:spcPts val="250"/>
              </a:spcBef>
              <a:spcAft>
                <a:spcPts val="0"/>
              </a:spcAft>
              <a:buSzPts val="1920"/>
              <a:buNone/>
              <a:defRPr sz="2400" b="1">
                <a:solidFill>
                  <a:schemeClr val="dk1"/>
                </a:solidFill>
              </a:defRPr>
            </a:lvl1pPr>
            <a:lvl2pPr marL="914400" lvl="1" indent="-228600" algn="l">
              <a:spcBef>
                <a:spcPts val="250"/>
              </a:spcBef>
              <a:spcAft>
                <a:spcPts val="0"/>
              </a:spcAft>
              <a:buSzPts val="2000"/>
              <a:buNone/>
              <a:defRPr sz="2000" b="1"/>
            </a:lvl2pPr>
            <a:lvl3pPr marL="1371600" lvl="2" indent="-228600" algn="l">
              <a:spcBef>
                <a:spcPts val="250"/>
              </a:spcBef>
              <a:spcAft>
                <a:spcPts val="0"/>
              </a:spcAft>
              <a:buSzPts val="1800"/>
              <a:buNone/>
              <a:defRPr sz="1800" b="1"/>
            </a:lvl3pPr>
            <a:lvl4pPr marL="1828800" lvl="3" indent="-228600" algn="l">
              <a:spcBef>
                <a:spcPts val="230"/>
              </a:spcBef>
              <a:spcAft>
                <a:spcPts val="0"/>
              </a:spcAft>
              <a:buSzPts val="1792"/>
              <a:buNone/>
              <a:defRPr sz="1600" b="1"/>
            </a:lvl4pPr>
            <a:lvl5pPr marL="2286000" lvl="4" indent="-228600" algn="l">
              <a:spcBef>
                <a:spcPts val="250"/>
              </a:spcBef>
              <a:spcAft>
                <a:spcPts val="0"/>
              </a:spcAft>
              <a:buSzPts val="1600"/>
              <a:buNone/>
              <a:defRPr sz="1600" b="1"/>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60" name="Google Shape;60;p8"/>
          <p:cNvSpPr txBox="1"/>
          <p:nvPr>
            <p:ph type="body" idx="3"/>
          </p:nvPr>
        </p:nvSpPr>
        <p:spPr>
          <a:xfrm>
            <a:off x="607224" y="1447800"/>
            <a:ext cx="3931920" cy="3489960"/>
          </a:xfrm>
          <a:prstGeom prst="rect">
            <a:avLst/>
          </a:prstGeom>
          <a:noFill/>
          <a:ln>
            <a:noFill/>
          </a:ln>
        </p:spPr>
        <p:txBody>
          <a:bodyPr spcFirstLastPara="1" wrap="square" lIns="182875" tIns="91425" rIns="91425" bIns="45700" anchor="t" anchorCtr="0"/>
          <a:lstStyle>
            <a:lvl1pPr marL="457200" lvl="0" indent="-350520" algn="l">
              <a:spcBef>
                <a:spcPts val="250"/>
              </a:spcBef>
              <a:spcAft>
                <a:spcPts val="0"/>
              </a:spcAft>
              <a:buSzPts val="1920"/>
              <a:buChar char="⚫"/>
              <a:defRPr sz="2400"/>
            </a:lvl1pPr>
            <a:lvl2pPr marL="914400" lvl="1" indent="-355600" algn="l">
              <a:spcBef>
                <a:spcPts val="250"/>
              </a:spcBef>
              <a:spcAft>
                <a:spcPts val="0"/>
              </a:spcAft>
              <a:buSzPts val="2000"/>
              <a:buChar char="◦"/>
              <a:defRPr sz="2000"/>
            </a:lvl2pPr>
            <a:lvl3pPr marL="1371600" lvl="2" indent="-342900" algn="l">
              <a:spcBef>
                <a:spcPts val="250"/>
              </a:spcBef>
              <a:spcAft>
                <a:spcPts val="0"/>
              </a:spcAft>
              <a:buSzPts val="1800"/>
              <a:buChar char="●"/>
              <a:defRPr sz="1800"/>
            </a:lvl3pPr>
            <a:lvl4pPr marL="1828800" lvl="3" indent="-342265" algn="l">
              <a:spcBef>
                <a:spcPts val="230"/>
              </a:spcBef>
              <a:spcAft>
                <a:spcPts val="0"/>
              </a:spcAft>
              <a:buSzPts val="1792"/>
              <a:buChar char="◦"/>
              <a:defRPr sz="1600"/>
            </a:lvl4pPr>
            <a:lvl5pPr marL="2286000" lvl="4" indent="-330200" algn="l">
              <a:spcBef>
                <a:spcPts val="250"/>
              </a:spcBef>
              <a:spcAft>
                <a:spcPts val="0"/>
              </a:spcAft>
              <a:buSzPts val="1600"/>
              <a:buChar char="●"/>
              <a:defRPr sz="16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61" name="Google Shape;61;p8"/>
          <p:cNvSpPr txBox="1"/>
          <p:nvPr>
            <p:ph type="body" idx="4"/>
          </p:nvPr>
        </p:nvSpPr>
        <p:spPr>
          <a:xfrm>
            <a:off x="4652169" y="1447800"/>
            <a:ext cx="3931920" cy="3489960"/>
          </a:xfrm>
          <a:prstGeom prst="rect">
            <a:avLst/>
          </a:prstGeom>
          <a:noFill/>
          <a:ln>
            <a:noFill/>
          </a:ln>
        </p:spPr>
        <p:txBody>
          <a:bodyPr spcFirstLastPara="1" wrap="square" lIns="182875" tIns="91425" rIns="91425" bIns="45700" anchor="t" anchorCtr="0"/>
          <a:lstStyle>
            <a:lvl1pPr marL="457200" lvl="0" indent="-350520" algn="l">
              <a:spcBef>
                <a:spcPts val="250"/>
              </a:spcBef>
              <a:spcAft>
                <a:spcPts val="0"/>
              </a:spcAft>
              <a:buSzPts val="1920"/>
              <a:buChar char="⚫"/>
              <a:defRPr sz="2400"/>
            </a:lvl1pPr>
            <a:lvl2pPr marL="914400" lvl="1" indent="-355600" algn="l">
              <a:spcBef>
                <a:spcPts val="250"/>
              </a:spcBef>
              <a:spcAft>
                <a:spcPts val="0"/>
              </a:spcAft>
              <a:buSzPts val="2000"/>
              <a:buChar char="◦"/>
              <a:defRPr sz="2000"/>
            </a:lvl2pPr>
            <a:lvl3pPr marL="1371600" lvl="2" indent="-342900" algn="l">
              <a:spcBef>
                <a:spcPts val="250"/>
              </a:spcBef>
              <a:spcAft>
                <a:spcPts val="0"/>
              </a:spcAft>
              <a:buSzPts val="1800"/>
              <a:buChar char="●"/>
              <a:defRPr sz="1800"/>
            </a:lvl3pPr>
            <a:lvl4pPr marL="1828800" lvl="3" indent="-342265" algn="l">
              <a:spcBef>
                <a:spcPts val="230"/>
              </a:spcBef>
              <a:spcAft>
                <a:spcPts val="0"/>
              </a:spcAft>
              <a:buSzPts val="1792"/>
              <a:buChar char="◦"/>
              <a:defRPr sz="1600"/>
            </a:lvl4pPr>
            <a:lvl5pPr marL="2286000" lvl="4" indent="-330200" algn="l">
              <a:spcBef>
                <a:spcPts val="250"/>
              </a:spcBef>
              <a:spcAft>
                <a:spcPts val="0"/>
              </a:spcAft>
              <a:buSzPts val="1600"/>
              <a:buChar char="●"/>
              <a:defRPr sz="16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62" name="Google Shape;62;p8"/>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5538784" y="533400"/>
            <a:ext cx="2971800" cy="9144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2200"/>
              <a:buFont typeface="Verdana" panose="020B0604030504040204"/>
              <a:buNone/>
              <a:defRPr sz="2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type="body" idx="1"/>
          </p:nvPr>
        </p:nvSpPr>
        <p:spPr>
          <a:xfrm>
            <a:off x="5538847" y="1447802"/>
            <a:ext cx="2971800" cy="4206112"/>
          </a:xfrm>
          <a:prstGeom prst="rect">
            <a:avLst/>
          </a:prstGeom>
          <a:noFill/>
          <a:ln>
            <a:noFill/>
          </a:ln>
        </p:spPr>
        <p:txBody>
          <a:bodyPr spcFirstLastPara="1" wrap="square" lIns="91425" tIns="91425" rIns="91425" bIns="45700" anchor="t" anchorCtr="0"/>
          <a:lstStyle>
            <a:lvl1pPr marL="457200" marR="18415" lvl="0" indent="-228600" algn="l">
              <a:spcBef>
                <a:spcPts val="0"/>
              </a:spcBef>
              <a:spcAft>
                <a:spcPts val="0"/>
              </a:spcAft>
              <a:buSzPts val="1120"/>
              <a:buNone/>
              <a:defRPr sz="1400">
                <a:solidFill>
                  <a:schemeClr val="dk1"/>
                </a:solidFill>
              </a:defRPr>
            </a:lvl1pPr>
            <a:lvl2pPr marL="914400" lvl="1" indent="-228600" algn="l">
              <a:spcBef>
                <a:spcPts val="250"/>
              </a:spcBef>
              <a:spcAft>
                <a:spcPts val="0"/>
              </a:spcAft>
              <a:buSzPts val="1200"/>
              <a:buNone/>
              <a:defRPr sz="1200">
                <a:solidFill>
                  <a:schemeClr val="dk1"/>
                </a:solidFill>
              </a:defRPr>
            </a:lvl2pPr>
            <a:lvl3pPr marL="1371600" lvl="2" indent="-228600" algn="l">
              <a:spcBef>
                <a:spcPts val="250"/>
              </a:spcBef>
              <a:spcAft>
                <a:spcPts val="0"/>
              </a:spcAft>
              <a:buSzPts val="1000"/>
              <a:buNone/>
              <a:defRPr sz="1000">
                <a:solidFill>
                  <a:schemeClr val="dk1"/>
                </a:solidFill>
              </a:defRPr>
            </a:lvl3pPr>
            <a:lvl4pPr marL="1828800" lvl="3" indent="-228600" algn="l">
              <a:spcBef>
                <a:spcPts val="230"/>
              </a:spcBef>
              <a:spcAft>
                <a:spcPts val="0"/>
              </a:spcAft>
              <a:buSzPts val="1008"/>
              <a:buNone/>
              <a:defRPr sz="900">
                <a:solidFill>
                  <a:schemeClr val="dk1"/>
                </a:solidFill>
              </a:defRPr>
            </a:lvl4pPr>
            <a:lvl5pPr marL="2286000" lvl="4" indent="-228600" algn="l">
              <a:spcBef>
                <a:spcPts val="250"/>
              </a:spcBef>
              <a:spcAft>
                <a:spcPts val="0"/>
              </a:spcAft>
              <a:buSzPts val="900"/>
              <a:buNone/>
              <a:defRPr sz="900">
                <a:solidFill>
                  <a:schemeClr val="dk1"/>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68" name="Google Shape;68;p9"/>
          <p:cNvSpPr txBox="1"/>
          <p:nvPr>
            <p:ph type="body" idx="2"/>
          </p:nvPr>
        </p:nvSpPr>
        <p:spPr>
          <a:xfrm>
            <a:off x="761372" y="930144"/>
            <a:ext cx="4626159" cy="4724402"/>
          </a:xfrm>
          <a:prstGeom prst="rect">
            <a:avLst/>
          </a:prstGeom>
          <a:noFill/>
          <a:ln>
            <a:noFill/>
          </a:ln>
        </p:spPr>
        <p:txBody>
          <a:bodyPr spcFirstLastPara="1" wrap="square" lIns="182875" tIns="91425" rIns="91425" bIns="45700" anchor="t" anchorCtr="0"/>
          <a:lstStyle>
            <a:lvl1pPr marL="457200" lvl="0" indent="-370840" algn="l">
              <a:spcBef>
                <a:spcPts val="250"/>
              </a:spcBef>
              <a:spcAft>
                <a:spcPts val="0"/>
              </a:spcAft>
              <a:buSzPts val="2240"/>
              <a:buChar char="⚫"/>
              <a:defRPr sz="2800">
                <a:solidFill>
                  <a:schemeClr val="dk1"/>
                </a:solidFill>
              </a:defRPr>
            </a:lvl1pPr>
            <a:lvl2pPr marL="914400" lvl="1" indent="-393700" algn="l">
              <a:spcBef>
                <a:spcPts val="250"/>
              </a:spcBef>
              <a:spcAft>
                <a:spcPts val="0"/>
              </a:spcAft>
              <a:buSzPts val="2600"/>
              <a:buChar char="◦"/>
              <a:defRPr sz="2600">
                <a:solidFill>
                  <a:schemeClr val="dk1"/>
                </a:solidFill>
              </a:defRPr>
            </a:lvl2pPr>
            <a:lvl3pPr marL="1371600" lvl="2" indent="-381000" algn="l">
              <a:spcBef>
                <a:spcPts val="250"/>
              </a:spcBef>
              <a:spcAft>
                <a:spcPts val="0"/>
              </a:spcAft>
              <a:buSzPts val="2400"/>
              <a:buChar char="●"/>
              <a:defRPr sz="2400">
                <a:solidFill>
                  <a:schemeClr val="dk1"/>
                </a:solidFill>
              </a:defRPr>
            </a:lvl3pPr>
            <a:lvl4pPr marL="1828800" lvl="3" indent="-370840" algn="l">
              <a:spcBef>
                <a:spcPts val="230"/>
              </a:spcBef>
              <a:spcAft>
                <a:spcPts val="0"/>
              </a:spcAft>
              <a:buSzPts val="2240"/>
              <a:buChar char="◦"/>
              <a:defRPr sz="2000">
                <a:solidFill>
                  <a:schemeClr val="dk1"/>
                </a:solidFill>
              </a:defRPr>
            </a:lvl4pPr>
            <a:lvl5pPr marL="2286000" lvl="4" indent="-355600" algn="l">
              <a:spcBef>
                <a:spcPts val="250"/>
              </a:spcBef>
              <a:spcAft>
                <a:spcPts val="0"/>
              </a:spcAft>
              <a:buSzPts val="2000"/>
              <a:buChar char="●"/>
              <a:defRPr sz="2000">
                <a:solidFill>
                  <a:schemeClr val="dk1"/>
                </a:solidFill>
              </a:defRPr>
            </a:lvl5pPr>
            <a:lvl6pPr marL="2743200" lvl="5" indent="-228600" algn="l">
              <a:spcBef>
                <a:spcPts val="250"/>
              </a:spcBef>
              <a:spcAft>
                <a:spcPts val="0"/>
              </a:spcAft>
              <a:buSzPts val="1700"/>
              <a:buNone/>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69" name="Google Shape;69;p9"/>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2" name="Shape 72"/>
        <p:cNvGrpSpPr/>
        <p:nvPr/>
      </p:nvGrpSpPr>
      <p:grpSpPr>
        <a:xfrm>
          <a:off x="0" y="0"/>
          <a:ext cx="0" cy="0"/>
          <a:chOff x="0" y="0"/>
          <a:chExt cx="0" cy="0"/>
        </a:xfrm>
      </p:grpSpPr>
      <p:sp>
        <p:nvSpPr>
          <p:cNvPr id="73" name="Google Shape;73;p10"/>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4" name="Google Shape;74;p10"/>
          <p:cNvSpPr/>
          <p:nvPr/>
        </p:nvSpPr>
        <p:spPr>
          <a:xfrm>
            <a:off x="6400800" y="434162"/>
            <a:ext cx="2324605" cy="4343400"/>
          </a:xfrm>
          <a:prstGeom prst="round1Rect">
            <a:avLst>
              <a:gd name="adj" fmla="val 2748"/>
            </a:avLst>
          </a:prstGeom>
          <a:solidFill>
            <a:srgbClr val="1C1C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5" name="Google Shape;75;p10"/>
          <p:cNvSpPr txBox="1"/>
          <p:nvPr>
            <p:ph type="title"/>
          </p:nvPr>
        </p:nvSpPr>
        <p:spPr>
          <a:xfrm>
            <a:off x="457200" y="5012056"/>
            <a:ext cx="8229600" cy="1051560"/>
          </a:xfrm>
          <a:prstGeom prst="rect">
            <a:avLst/>
          </a:prstGeom>
          <a:noFill/>
          <a:ln>
            <a:noFill/>
          </a:ln>
        </p:spPr>
        <p:txBody>
          <a:bodyPr spcFirstLastPara="1" wrap="square" lIns="91425" tIns="45700" rIns="91425" bIns="45700" anchor="t" anchorCtr="0"/>
          <a:lstStyle>
            <a:lvl1pPr lvl="0" algn="l">
              <a:spcBef>
                <a:spcPts val="0"/>
              </a:spcBef>
              <a:spcAft>
                <a:spcPts val="0"/>
              </a:spcAft>
              <a:buClr>
                <a:srgbClr val="78766F"/>
              </a:buClr>
              <a:buSzPts val="3600"/>
              <a:buFont typeface="Verdana" panose="020B0604030504040204"/>
              <a:buNone/>
              <a:defRPr sz="3600" b="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txBox="1"/>
          <p:nvPr>
            <p:ph type="body" idx="1"/>
          </p:nvPr>
        </p:nvSpPr>
        <p:spPr>
          <a:xfrm>
            <a:off x="6462712" y="533400"/>
            <a:ext cx="2240280" cy="4211480"/>
          </a:xfrm>
          <a:prstGeom prst="rect">
            <a:avLst/>
          </a:prstGeom>
          <a:noFill/>
          <a:ln>
            <a:noFill/>
          </a:ln>
        </p:spPr>
        <p:txBody>
          <a:bodyPr spcFirstLastPara="1" wrap="square" lIns="91425" tIns="91425" rIns="91425" bIns="45700" anchor="t" anchorCtr="0"/>
          <a:lstStyle>
            <a:lvl1pPr marL="457200" lvl="0" indent="-228600" algn="l">
              <a:spcBef>
                <a:spcPts val="0"/>
              </a:spcBef>
              <a:spcAft>
                <a:spcPts val="0"/>
              </a:spcAft>
              <a:buSzPts val="1120"/>
              <a:buNone/>
              <a:defRPr sz="1400">
                <a:solidFill>
                  <a:srgbClr val="FFFFFF"/>
                </a:solidFill>
              </a:defRPr>
            </a:lvl1pPr>
            <a:lvl2pPr marL="914400" lvl="1" indent="-304800" algn="l">
              <a:spcBef>
                <a:spcPts val="250"/>
              </a:spcBef>
              <a:spcAft>
                <a:spcPts val="0"/>
              </a:spcAft>
              <a:buSzPts val="1200"/>
              <a:buChar char="◦"/>
              <a:defRPr sz="1200">
                <a:solidFill>
                  <a:srgbClr val="FFFFFF"/>
                </a:solidFill>
              </a:defRPr>
            </a:lvl2pPr>
            <a:lvl3pPr marL="1371600" lvl="2" indent="-292100" algn="l">
              <a:spcBef>
                <a:spcPts val="250"/>
              </a:spcBef>
              <a:spcAft>
                <a:spcPts val="0"/>
              </a:spcAft>
              <a:buSzPts val="1000"/>
              <a:buChar char="●"/>
              <a:defRPr sz="1000">
                <a:solidFill>
                  <a:srgbClr val="FFFFFF"/>
                </a:solidFill>
              </a:defRPr>
            </a:lvl3pPr>
            <a:lvl4pPr marL="1828800" lvl="3" indent="-292735" algn="l">
              <a:spcBef>
                <a:spcPts val="230"/>
              </a:spcBef>
              <a:spcAft>
                <a:spcPts val="0"/>
              </a:spcAft>
              <a:buSzPts val="1008"/>
              <a:buChar char="◦"/>
              <a:defRPr sz="900">
                <a:solidFill>
                  <a:srgbClr val="FFFFFF"/>
                </a:solidFill>
              </a:defRPr>
            </a:lvl4pPr>
            <a:lvl5pPr marL="2286000" lvl="4" indent="-285750" algn="l">
              <a:spcBef>
                <a:spcPts val="250"/>
              </a:spcBef>
              <a:spcAft>
                <a:spcPts val="0"/>
              </a:spcAft>
              <a:buSzPts val="900"/>
              <a:buChar char="●"/>
              <a:defRPr sz="900">
                <a:solidFill>
                  <a:srgbClr val="FFFFFF"/>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p:txBody>
      </p:sp>
      <p:sp>
        <p:nvSpPr>
          <p:cNvPr id="77" name="Google Shape;77;p10"/>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80" name="Google Shape;80;p10"/>
          <p:cNvSpPr/>
          <p:nvPr>
            <p:ph type="pic" idx="2"/>
          </p:nvPr>
        </p:nvSpPr>
        <p:spPr>
          <a:xfrm>
            <a:off x="421480" y="435768"/>
            <a:ext cx="5925312" cy="4343400"/>
          </a:xfrm>
          <a:prstGeom prst="snipRoundRect">
            <a:avLst>
              <a:gd name="adj1" fmla="val 1040"/>
              <a:gd name="adj2" fmla="val 0"/>
            </a:avLst>
          </a:prstGeom>
          <a:solidFill>
            <a:srgbClr val="4F4D49"/>
          </a:solidFill>
          <a:ln>
            <a:noFill/>
          </a:ln>
        </p:spPr>
        <p:txBody>
          <a:bodyPr spcFirstLastPara="1" wrap="square" lIns="182875" tIns="91425" rIns="91425" bIns="45700" anchor="t" anchorCtr="0"/>
          <a:lstStyle>
            <a:lvl1pPr marR="0" lvl="0" algn="l" rtl="0">
              <a:spcBef>
                <a:spcPts val="250"/>
              </a:spcBef>
              <a:spcAft>
                <a:spcPts val="0"/>
              </a:spcAft>
              <a:buClr>
                <a:schemeClr val="accent1"/>
              </a:buClr>
              <a:buSzPts val="2560"/>
              <a:buFont typeface="Noto Sans Symbols"/>
              <a:buNone/>
              <a:defRPr sz="3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250"/>
              </a:spcBef>
              <a:spcAft>
                <a:spcPts val="0"/>
              </a:spcAft>
              <a:buClr>
                <a:schemeClr val="accent1"/>
              </a:buClr>
              <a:buSzPts val="2400"/>
              <a:buFont typeface="Verdana" panose="020B060403050404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250"/>
              </a:spcBef>
              <a:spcAft>
                <a:spcPts val="0"/>
              </a:spcAft>
              <a:buClr>
                <a:srgbClr val="EF323E"/>
              </a:buClr>
              <a:buSzPts val="2200"/>
              <a:buFont typeface="Noto Sans Symbols"/>
              <a:buChar char="●"/>
              <a:defRPr sz="2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230"/>
              </a:spcBef>
              <a:spcAft>
                <a:spcPts val="0"/>
              </a:spcAft>
              <a:buClr>
                <a:srgbClr val="EF323E"/>
              </a:buClr>
              <a:buSzPts val="2128"/>
              <a:buFont typeface="Verdana" panose="020B0604030504040204"/>
              <a:buChar char="◦"/>
              <a:defRPr sz="1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250"/>
              </a:spcBef>
              <a:spcAft>
                <a:spcPts val="0"/>
              </a:spcAft>
              <a:buClr>
                <a:srgbClr val="4882BE"/>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250"/>
              </a:spcBef>
              <a:spcAft>
                <a:spcPts val="0"/>
              </a:spcAft>
              <a:buClr>
                <a:srgbClr val="4882BE"/>
              </a:buClr>
              <a:buSzPts val="1700"/>
              <a:buFont typeface="Verdana" panose="020B0604030504040204"/>
              <a:buChar char="◦"/>
              <a:defRPr sz="17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255"/>
              </a:spcBef>
              <a:spcAft>
                <a:spcPts val="0"/>
              </a:spcAft>
              <a:buClr>
                <a:srgbClr val="4882BE"/>
              </a:buClr>
              <a:buSzPts val="1500"/>
              <a:buFont typeface="Verdana" panose="020B0604030504040204"/>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9" name="Shape 9"/>
        <p:cNvGrpSpPr/>
        <p:nvPr/>
      </p:nvGrpSpPr>
      <p:grpSpPr>
        <a:xfrm>
          <a:off x="0" y="0"/>
          <a:ext cx="0" cy="0"/>
          <a:chOff x="0" y="0"/>
          <a:chExt cx="0" cy="0"/>
        </a:xfrm>
      </p:grpSpPr>
      <p:sp>
        <p:nvSpPr>
          <p:cNvPr id="10" name="Google Shape;10;p1"/>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11" name="Google Shape;11;p1"/>
          <p:cNvSpPr/>
          <p:nvPr/>
        </p:nvSpPr>
        <p:spPr>
          <a:xfrm>
            <a:off x="418596" y="434162"/>
            <a:ext cx="8306809" cy="5486400"/>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12" name="Google Shape;12;p1"/>
          <p:cNvSpPr txBox="1"/>
          <p:nvPr>
            <p:ph type="title"/>
          </p:nvPr>
        </p:nvSpPr>
        <p:spPr>
          <a:xfrm>
            <a:off x="502920" y="4985590"/>
            <a:ext cx="8183880" cy="105156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FF8C3C"/>
              </a:buClr>
              <a:buSzPts val="3600"/>
              <a:buFont typeface="Verdana" panose="020B0604030504040204"/>
              <a:buNone/>
              <a:defRPr sz="3600" b="1" i="0" u="none" strike="noStrike" cap="none">
                <a:solidFill>
                  <a:srgbClr val="FF8C3C"/>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type="body" idx="1"/>
          </p:nvPr>
        </p:nvSpPr>
        <p:spPr>
          <a:xfrm>
            <a:off x="502920" y="530352"/>
            <a:ext cx="8183880" cy="4187952"/>
          </a:xfrm>
          <a:prstGeom prst="rect">
            <a:avLst/>
          </a:prstGeom>
          <a:noFill/>
          <a:ln>
            <a:noFill/>
          </a:ln>
        </p:spPr>
        <p:txBody>
          <a:bodyPr spcFirstLastPara="1" wrap="square" lIns="182875" tIns="91425" rIns="91425" bIns="45700" anchor="t" anchorCtr="0"/>
          <a:lstStyle>
            <a:lvl1pPr marL="457200" marR="0" lvl="0" indent="-370840" algn="l" rtl="0">
              <a:spcBef>
                <a:spcPts val="250"/>
              </a:spcBef>
              <a:spcAft>
                <a:spcPts val="0"/>
              </a:spcAft>
              <a:buClr>
                <a:schemeClr val="accent1"/>
              </a:buClr>
              <a:buSzPts val="2240"/>
              <a:buFont typeface="Noto Sans Symbols"/>
              <a:buChar char="⚫"/>
              <a:defRPr sz="2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81000" algn="l" rtl="0">
              <a:spcBef>
                <a:spcPts val="250"/>
              </a:spcBef>
              <a:spcAft>
                <a:spcPts val="0"/>
              </a:spcAft>
              <a:buClr>
                <a:schemeClr val="accent1"/>
              </a:buClr>
              <a:buSzPts val="2400"/>
              <a:buFont typeface="Verdana" panose="020B060403050404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68300" algn="l" rtl="0">
              <a:spcBef>
                <a:spcPts val="250"/>
              </a:spcBef>
              <a:spcAft>
                <a:spcPts val="0"/>
              </a:spcAft>
              <a:buClr>
                <a:srgbClr val="EF323E"/>
              </a:buClr>
              <a:buSzPts val="2200"/>
              <a:buFont typeface="Noto Sans Symbols"/>
              <a:buChar char="●"/>
              <a:defRPr sz="2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63855" algn="l" rtl="0">
              <a:spcBef>
                <a:spcPts val="230"/>
              </a:spcBef>
              <a:spcAft>
                <a:spcPts val="0"/>
              </a:spcAft>
              <a:buClr>
                <a:srgbClr val="EF323E"/>
              </a:buClr>
              <a:buSzPts val="2128"/>
              <a:buFont typeface="Verdana" panose="020B0604030504040204"/>
              <a:buChar char="◦"/>
              <a:defRPr sz="1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42900" algn="l" rtl="0">
              <a:spcBef>
                <a:spcPts val="250"/>
              </a:spcBef>
              <a:spcAft>
                <a:spcPts val="0"/>
              </a:spcAft>
              <a:buClr>
                <a:srgbClr val="4882BE"/>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36550" algn="l" rtl="0">
              <a:spcBef>
                <a:spcPts val="250"/>
              </a:spcBef>
              <a:spcAft>
                <a:spcPts val="0"/>
              </a:spcAft>
              <a:buClr>
                <a:srgbClr val="4882BE"/>
              </a:buClr>
              <a:buSzPts val="1700"/>
              <a:buFont typeface="Verdana" panose="020B0604030504040204"/>
              <a:buChar char="◦"/>
              <a:defRPr sz="17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23850"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23850" algn="l" rtl="0">
              <a:spcBef>
                <a:spcPts val="255"/>
              </a:spcBef>
              <a:spcAft>
                <a:spcPts val="0"/>
              </a:spcAft>
              <a:buClr>
                <a:srgbClr val="4882BE"/>
              </a:buClr>
              <a:buSzPts val="1500"/>
              <a:buFont typeface="Verdana" panose="020B0604030504040204"/>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23850"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4" name="Google Shape;14;p1"/>
          <p:cNvSpPr txBox="1"/>
          <p:nvPr>
            <p:ph type="dt" idx="10"/>
          </p:nvPr>
        </p:nvSpPr>
        <p:spPr>
          <a:xfrm>
            <a:off x="3776328" y="6111875"/>
            <a:ext cx="2286000" cy="365125"/>
          </a:xfrm>
          <a:prstGeom prst="rect">
            <a:avLst/>
          </a:prstGeom>
          <a:noFill/>
          <a:ln>
            <a:noFill/>
          </a:ln>
        </p:spPr>
        <p:txBody>
          <a:bodyPr spcFirstLastPara="1" wrap="square" lIns="91425" tIns="45700" rIns="91425" bIns="45700" anchor="b" anchorCtr="0"/>
          <a:lstStyle>
            <a:lvl1pPr marR="0" lvl="0" algn="r" rtl="0">
              <a:spcBef>
                <a:spcPts val="0"/>
              </a:spcBef>
              <a:spcAft>
                <a:spcPts val="0"/>
              </a:spcAft>
              <a:buSzPts val="1400"/>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
          <p:cNvSpPr txBox="1"/>
          <p:nvPr>
            <p:ph type="ftr" idx="11"/>
          </p:nvPr>
        </p:nvSpPr>
        <p:spPr>
          <a:xfrm>
            <a:off x="6062328" y="6111875"/>
            <a:ext cx="2286000" cy="36512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6" name="Google Shape;16;p1"/>
          <p:cNvSpPr txBox="1"/>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000" b="0" i="0" u="none" strike="noStrike" cap="none">
                <a:solidFill>
                  <a:srgbClr val="A5A29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hyperlink" Target="https://simpsons.fandom.com/wiki/Category:Characters" TargetMode="External"/><Relationship Id="rId1" Type="http://schemas.openxmlformats.org/officeDocument/2006/relationships/hyperlink" Target="https://medium.com/alex-attia-blog/the-simpsons-character-recognition-using-keras-d8e1796eae3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3"/>
          <p:cNvSpPr txBox="1"/>
          <p:nvPr>
            <p:ph type="ctrTitle"/>
          </p:nvPr>
        </p:nvSpPr>
        <p:spPr>
          <a:xfrm>
            <a:off x="722376" y="1820206"/>
            <a:ext cx="7772400" cy="1828800"/>
          </a:xfrm>
          <a:prstGeom prst="rect">
            <a:avLst/>
          </a:prstGeom>
          <a:noFill/>
          <a:ln>
            <a:noFill/>
          </a:ln>
        </p:spPr>
        <p:txBody>
          <a:bodyPr spcFirstLastPara="1" wrap="square" lIns="45700" tIns="45700" rIns="45700" bIns="45700" anchor="b" anchorCtr="0">
            <a:noAutofit/>
          </a:bodyPr>
          <a:lstStyle/>
          <a:p>
            <a:pPr marL="0" lvl="0" indent="0" algn="r" rtl="0">
              <a:spcBef>
                <a:spcPts val="0"/>
              </a:spcBef>
              <a:spcAft>
                <a:spcPts val="0"/>
              </a:spcAft>
              <a:buClr>
                <a:srgbClr val="FF8C3C"/>
              </a:buClr>
              <a:buSzPts val="45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PREDICTING SIMPSONS CHARACTERS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3"/>
          <p:cNvSpPr txBox="1"/>
          <p:nvPr>
            <p:ph type="subTitle" idx="1"/>
          </p:nvPr>
        </p:nvSpPr>
        <p:spPr>
          <a:xfrm>
            <a:off x="3428992" y="3929066"/>
            <a:ext cx="3071834" cy="2071702"/>
          </a:xfrm>
          <a:prstGeom prst="rect">
            <a:avLst/>
          </a:prstGeom>
          <a:noFill/>
          <a:ln>
            <a:noFill/>
          </a:ln>
        </p:spPr>
        <p:txBody>
          <a:bodyPr spcFirstLastPara="1" wrap="square" lIns="182875" tIns="0" rIns="91425" bIns="45700" anchor="t" anchorCtr="0">
            <a:noAutofit/>
          </a:bodyPr>
          <a:lstStyle/>
          <a:p>
            <a:pPr marL="36830" lvl="0" indent="0" algn="l" rtl="0">
              <a:lnSpc>
                <a:spcPct val="80000"/>
              </a:lnSpc>
              <a:spcBef>
                <a:spcPts val="0"/>
              </a:spcBef>
              <a:spcAft>
                <a:spcPts val="0"/>
              </a:spcAft>
              <a:buSzPts val="2542"/>
              <a:buNone/>
            </a:pPr>
            <a:r>
              <a:rPr lang="en-US" sz="3175">
                <a:solidFill>
                  <a:srgbClr val="002060"/>
                </a:solidFill>
                <a:latin typeface="Times New Roman" panose="02020603050405020304"/>
                <a:ea typeface="Times New Roman" panose="02020603050405020304"/>
                <a:cs typeface="Times New Roman" panose="02020603050405020304"/>
                <a:sym typeface="Times New Roman" panose="02020603050405020304"/>
              </a:rPr>
              <a:t>Team Members:</a:t>
            </a:r>
            <a:endParaRPr lang="en-US" sz="3175">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6830" lvl="0" indent="0" algn="ctr" rtl="0">
              <a:lnSpc>
                <a:spcPct val="80000"/>
              </a:lnSpc>
              <a:spcBef>
                <a:spcPts val="0"/>
              </a:spcBef>
              <a:spcAft>
                <a:spcPts val="0"/>
              </a:spcAft>
              <a:buSzPts val="2542"/>
              <a:buNone/>
            </a:pPr>
            <a:endParaRPr sz="3175">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6830" lvl="0" indent="0" algn="l" rtl="0">
              <a:lnSpc>
                <a:spcPct val="80000"/>
              </a:lnSpc>
              <a:spcBef>
                <a:spcPts val="0"/>
              </a:spcBef>
              <a:spcAft>
                <a:spcPts val="0"/>
              </a:spcAft>
              <a:buSzPts val="1922"/>
              <a:buNone/>
            </a:pPr>
            <a:r>
              <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rPr>
              <a:t>P.Mrudula Devi</a:t>
            </a:r>
            <a:endPar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6830" lvl="0" indent="0" algn="l" rtl="0">
              <a:lnSpc>
                <a:spcPct val="80000"/>
              </a:lnSpc>
              <a:spcBef>
                <a:spcPts val="0"/>
              </a:spcBef>
              <a:spcAft>
                <a:spcPts val="0"/>
              </a:spcAft>
              <a:buSzPts val="1922"/>
              <a:buNone/>
            </a:pPr>
            <a:r>
              <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rPr>
              <a:t>Ch.Madhuri Yadav</a:t>
            </a:r>
            <a:endPar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6830" lvl="0" indent="0" algn="l" rtl="0">
              <a:lnSpc>
                <a:spcPct val="80000"/>
              </a:lnSpc>
              <a:spcBef>
                <a:spcPts val="0"/>
              </a:spcBef>
              <a:spcAft>
                <a:spcPts val="0"/>
              </a:spcAft>
              <a:buSzPts val="1922"/>
              <a:buNone/>
            </a:pPr>
            <a:r>
              <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rPr>
              <a:t>P.Yashoda Rishita</a:t>
            </a:r>
            <a:endPar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6830" lvl="0" indent="0" algn="l" rtl="0">
              <a:lnSpc>
                <a:spcPct val="80000"/>
              </a:lnSpc>
              <a:spcBef>
                <a:spcPts val="0"/>
              </a:spcBef>
              <a:spcAft>
                <a:spcPts val="0"/>
              </a:spcAft>
              <a:buSzPts val="1922"/>
              <a:buNone/>
            </a:pPr>
            <a:r>
              <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rPr>
              <a:t>D.Niharika</a:t>
            </a:r>
            <a:endPar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6830" lvl="0" indent="0" algn="r" rtl="0">
              <a:lnSpc>
                <a:spcPct val="80000"/>
              </a:lnSpc>
              <a:spcBef>
                <a:spcPts val="0"/>
              </a:spcBef>
              <a:spcAft>
                <a:spcPts val="0"/>
              </a:spcAft>
              <a:buSzPts val="1240"/>
              <a:buNone/>
            </a:pPr>
            <a:endParaRPr sz="1550"/>
          </a:p>
        </p:txBody>
      </p:sp>
      <p:pic>
        <p:nvPicPr>
          <p:cNvPr id="99" name="Google Shape;99;p13" descr="D:\AAA\COURSES\AI\PROJECT\Documentation\sb logo.png"/>
          <p:cNvPicPr preferRelativeResize="0"/>
          <p:nvPr/>
        </p:nvPicPr>
        <p:blipFill rotWithShape="1">
          <a:blip r:embed="rId1"/>
          <a:srcRect t="16046" b="5158"/>
          <a:stretch>
            <a:fillRect/>
          </a:stretch>
        </p:blipFill>
        <p:spPr>
          <a:xfrm>
            <a:off x="642910" y="571480"/>
            <a:ext cx="1643074" cy="1285884"/>
          </a:xfrm>
          <a:prstGeom prst="rect">
            <a:avLst/>
          </a:prstGeom>
          <a:noFill/>
          <a:ln>
            <a:noFill/>
          </a:ln>
        </p:spPr>
      </p:pic>
      <p:pic>
        <p:nvPicPr>
          <p:cNvPr id="100" name="Google Shape;100;p13" descr="Image result for IBM logo"/>
          <p:cNvPicPr preferRelativeResize="0"/>
          <p:nvPr/>
        </p:nvPicPr>
        <p:blipFill rotWithShape="1">
          <a:blip r:embed="rId2"/>
          <a:srcRect t="26966" b="24344"/>
          <a:stretch>
            <a:fillRect/>
          </a:stretch>
        </p:blipFill>
        <p:spPr>
          <a:xfrm>
            <a:off x="6786578" y="642918"/>
            <a:ext cx="1785950" cy="10001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500034" y="500042"/>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Training the model</a:t>
            </a:r>
            <a:endParaRPr lang="en-US"/>
          </a:p>
        </p:txBody>
      </p:sp>
      <p:sp>
        <p:nvSpPr>
          <p:cNvPr id="157" name="Google Shape;157;p22"/>
          <p:cNvSpPr txBox="1"/>
          <p:nvPr>
            <p:ph type="body" idx="1"/>
          </p:nvPr>
        </p:nvSpPr>
        <p:spPr>
          <a:xfrm>
            <a:off x="500034" y="1643050"/>
            <a:ext cx="8183880" cy="4187952"/>
          </a:xfrm>
          <a:prstGeom prst="rect">
            <a:avLst/>
          </a:prstGeom>
          <a:noFill/>
          <a:ln>
            <a:noFill/>
          </a:ln>
        </p:spPr>
        <p:txBody>
          <a:bodyPr spcFirstLastPara="1" wrap="square" lIns="182875" tIns="91425" rIns="91425" bIns="45700" anchor="t" anchorCtr="0">
            <a:noAutofit/>
          </a:bodyPr>
          <a:lstStyle/>
          <a:p>
            <a:pPr marL="265430" lvl="0" indent="-265430" algn="l" rtl="0">
              <a:spcBef>
                <a:spcPts val="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We took 10 characters and implemented 80% for training and 20% for testing.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65430" lvl="0" indent="-265430" algn="l" rtl="0">
              <a:spcBef>
                <a:spcPts val="25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We took 13 epochs with batch size 30 and trained using CNN model in Keras.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217170" y="533401"/>
            <a:ext cx="8229600" cy="1051560"/>
          </a:xfrm>
        </p:spPr>
        <p:txBody>
          <a:bodyPr>
            <a:scene3d>
              <a:camera prst="orthographicFront"/>
              <a:lightRig rig="threePt" dir="t"/>
            </a:scene3d>
          </a:bodyPr>
          <a:p>
            <a:r>
              <a:rPr lang="en-IN" altLang="en-US">
                <a:ln/>
                <a:solidFill>
                  <a:schemeClr val="accent1"/>
                </a:solidFill>
                <a:effectLst>
                  <a:outerShdw blurRad="38100" dist="25400" dir="5400000" algn="ctr" rotWithShape="0">
                    <a:srgbClr val="6E747A">
                      <a:alpha val="43000"/>
                    </a:srgbClr>
                  </a:outerShdw>
                </a:effectLst>
              </a:rPr>
              <a:t>Required libraries:</a:t>
            </a:r>
            <a:endParaRPr lang="en-IN" altLang="en-US">
              <a:ln/>
              <a:solidFill>
                <a:schemeClr val="accent1"/>
              </a:solidFill>
              <a:effectLst>
                <a:outerShdw blurRad="38100" dist="25400" dir="5400000" algn="ctr" rotWithShape="0">
                  <a:srgbClr val="6E747A">
                    <a:alpha val="43000"/>
                  </a:srgbClr>
                </a:outerShdw>
              </a:effectLst>
            </a:endParaRPr>
          </a:p>
        </p:txBody>
      </p:sp>
      <p:pic>
        <p:nvPicPr>
          <p:cNvPr id="4" name="Picture Placeholder 3" descr="libraries"/>
          <p:cNvPicPr>
            <a:picLocks noChangeAspect="1"/>
          </p:cNvPicPr>
          <p:nvPr>
            <p:ph type="pic" idx="2"/>
          </p:nvPr>
        </p:nvPicPr>
        <p:blipFill>
          <a:blip r:embed="rId1"/>
          <a:stretch>
            <a:fillRect/>
          </a:stretch>
        </p:blipFill>
        <p:spPr>
          <a:xfrm>
            <a:off x="704215" y="1551940"/>
            <a:ext cx="5642610" cy="3919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00034" y="571480"/>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Result</a:t>
            </a:r>
            <a:endParaRPr lang="en-US"/>
          </a:p>
        </p:txBody>
      </p:sp>
      <p:sp>
        <p:nvSpPr>
          <p:cNvPr id="163" name="Google Shape;163;p23"/>
          <p:cNvSpPr txBox="1"/>
          <p:nvPr>
            <p:ph type="body" idx="1"/>
          </p:nvPr>
        </p:nvSpPr>
        <p:spPr>
          <a:xfrm>
            <a:off x="500034" y="1714488"/>
            <a:ext cx="8183880" cy="4187952"/>
          </a:xfrm>
          <a:prstGeom prst="rect">
            <a:avLst/>
          </a:prstGeom>
          <a:noFill/>
          <a:ln>
            <a:noFill/>
          </a:ln>
        </p:spPr>
        <p:txBody>
          <a:bodyPr spcFirstLastPara="1" wrap="square" lIns="182875" tIns="91425" rIns="91425" bIns="45700" anchor="t" anchorCtr="0">
            <a:noAutofit/>
          </a:bodyPr>
          <a:lstStyle/>
          <a:p>
            <a:pPr marL="457200" lvl="0" indent="-342900" algn="l" rtl="0">
              <a:spcBef>
                <a:spcPts val="0"/>
              </a:spcBef>
              <a:spcAft>
                <a:spcPts val="0"/>
              </a:spcAft>
              <a:buSzPts val="1800"/>
              <a:buChar char="⚫"/>
            </a:pPr>
            <a:r>
              <a:rPr lang="en-US" sz="1800"/>
              <a:t>As a result of testing the model,we got a good accuracy of correct classification samples after 13 epochs.</a:t>
            </a:r>
            <a:endParaRPr sz="1800"/>
          </a:p>
          <a:p>
            <a:pPr marL="457200" lvl="0" indent="-342900" algn="l" rtl="0">
              <a:spcBef>
                <a:spcPts val="0"/>
              </a:spcBef>
              <a:spcAft>
                <a:spcPts val="0"/>
              </a:spcAft>
              <a:buSzPts val="1800"/>
              <a:buChar char="⚫"/>
            </a:pPr>
            <a:r>
              <a:rPr lang="en-US" sz="1800"/>
              <a:t>Both training and testings models got succeeded and the tested image is predicted correctly.</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500034" y="571480"/>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Conclusion</a:t>
            </a:r>
            <a:endParaRPr lang="en-US"/>
          </a:p>
        </p:txBody>
      </p:sp>
      <p:sp>
        <p:nvSpPr>
          <p:cNvPr id="169" name="Google Shape;169;p24"/>
          <p:cNvSpPr txBox="1"/>
          <p:nvPr>
            <p:ph type="body" idx="1"/>
          </p:nvPr>
        </p:nvSpPr>
        <p:spPr>
          <a:xfrm>
            <a:off x="500034" y="1785926"/>
            <a:ext cx="8183880" cy="4187952"/>
          </a:xfrm>
          <a:prstGeom prst="rect">
            <a:avLst/>
          </a:prstGeom>
          <a:noFill/>
          <a:ln>
            <a:noFill/>
          </a:ln>
        </p:spPr>
        <p:txBody>
          <a:bodyPr spcFirstLastPara="1" wrap="square" lIns="182875" tIns="91425" rIns="91425" bIns="45700" anchor="t" anchorCtr="0">
            <a:noAutofit/>
          </a:bodyPr>
          <a:lstStyle/>
          <a:p>
            <a:pPr marL="265430" lvl="0" indent="-265430" algn="l" rtl="0">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   In this work, I figured out what is deep learning. I assembled and trained the CNN model to predict the simpsons characters. I have tested that this model works really well with a small number of photos. I measured how the accuracy depends on the number of epochs in order to detect potential overfitting problem. I determined that 5 epochs are enough for a successful training of the model.</a:t>
            </a: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5"/>
          <p:cNvSpPr/>
          <p:nvPr/>
        </p:nvSpPr>
        <p:spPr>
          <a:xfrm>
            <a:off x="785786" y="857232"/>
            <a:ext cx="3393879"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cap="none">
                <a:solidFill>
                  <a:srgbClr val="FFC7A6"/>
                </a:solidFill>
                <a:latin typeface="Verdana" panose="020B0604030504040204"/>
                <a:ea typeface="Verdana" panose="020B0604030504040204"/>
                <a:cs typeface="Verdana" panose="020B0604030504040204"/>
                <a:sym typeface="Verdana" panose="020B0604030504040204"/>
              </a:rPr>
              <a:t>References</a:t>
            </a:r>
            <a:endParaRPr sz="4000" b="1" cap="none">
              <a:solidFill>
                <a:srgbClr val="FFC7A6"/>
              </a:solidFill>
              <a:latin typeface="Verdana" panose="020B0604030504040204"/>
              <a:ea typeface="Verdana" panose="020B0604030504040204"/>
              <a:cs typeface="Verdana" panose="020B0604030504040204"/>
              <a:sym typeface="Verdana" panose="020B0604030504040204"/>
            </a:endParaRPr>
          </a:p>
        </p:txBody>
      </p:sp>
      <p:sp>
        <p:nvSpPr>
          <p:cNvPr id="175" name="Google Shape;175;p25"/>
          <p:cNvSpPr txBox="1"/>
          <p:nvPr/>
        </p:nvSpPr>
        <p:spPr>
          <a:xfrm>
            <a:off x="500034" y="2000240"/>
            <a:ext cx="8215370" cy="1200329"/>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Arial" panose="020B0604020202020204"/>
              <a:buChar char="•"/>
            </a:pPr>
            <a:r>
              <a:rPr lang="en-US" sz="1800" u="sng">
                <a:solidFill>
                  <a:schemeClr val="hlink"/>
                </a:solidFill>
                <a:latin typeface="Verdana" panose="020B0604030504040204"/>
                <a:ea typeface="Verdana" panose="020B0604030504040204"/>
                <a:cs typeface="Verdana" panose="020B0604030504040204"/>
                <a:sym typeface="Verdana" panose="020B0604030504040204"/>
                <a:hlinkClick r:id="rId1"/>
              </a:rPr>
              <a:t>https://medium.com/alex-attia-blog/the-simpsons-character-    recognition-using-keras-d8e1796eae36</a:t>
            </a:r>
            <a:endParaRPr sz="18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114300" algn="l" rtl="0">
              <a:spcBef>
                <a:spcPts val="0"/>
              </a:spcBef>
              <a:spcAft>
                <a:spcPts val="0"/>
              </a:spcAft>
              <a:buClr>
                <a:schemeClr val="dk1"/>
              </a:buClr>
              <a:buSzPts val="1800"/>
              <a:buFont typeface="Arial" panose="020B0604020202020204"/>
              <a:buChar char="•"/>
            </a:pPr>
            <a:r>
              <a:rPr lang="en-US" sz="1800" u="sng">
                <a:solidFill>
                  <a:schemeClr val="hlink"/>
                </a:solidFill>
                <a:latin typeface="Verdana" panose="020B0604030504040204"/>
                <a:ea typeface="Verdana" panose="020B0604030504040204"/>
                <a:cs typeface="Verdana" panose="020B0604030504040204"/>
                <a:sym typeface="Verdana" panose="020B0604030504040204"/>
                <a:hlinkClick r:id="rId2"/>
              </a:rPr>
              <a:t>https://</a:t>
            </a:r>
            <a:r>
              <a:rPr lang="en-US" sz="1800" b="1" u="sng">
                <a:solidFill>
                  <a:schemeClr val="hlink"/>
                </a:solidFill>
                <a:latin typeface="Verdana" panose="020B0604030504040204"/>
                <a:ea typeface="Verdana" panose="020B0604030504040204"/>
                <a:cs typeface="Verdana" panose="020B0604030504040204"/>
                <a:sym typeface="Verdana" panose="020B0604030504040204"/>
                <a:hlinkClick r:id="rId2"/>
              </a:rPr>
              <a:t>simpsons</a:t>
            </a:r>
            <a:r>
              <a:rPr lang="en-US" sz="1800" u="sng">
                <a:solidFill>
                  <a:schemeClr val="hlink"/>
                </a:solidFill>
                <a:latin typeface="Verdana" panose="020B0604030504040204"/>
                <a:ea typeface="Verdana" panose="020B0604030504040204"/>
                <a:cs typeface="Verdana" panose="020B0604030504040204"/>
                <a:sym typeface="Verdana" panose="020B0604030504040204"/>
                <a:hlinkClick r:id="rId2"/>
              </a:rPr>
              <a:t>.fandom.com/</a:t>
            </a:r>
            <a:r>
              <a:rPr lang="en-US" sz="1800" b="1" u="sng">
                <a:solidFill>
                  <a:schemeClr val="hlink"/>
                </a:solidFill>
                <a:latin typeface="Verdana" panose="020B0604030504040204"/>
                <a:ea typeface="Verdana" panose="020B0604030504040204"/>
                <a:cs typeface="Verdana" panose="020B0604030504040204"/>
                <a:sym typeface="Verdana" panose="020B0604030504040204"/>
                <a:hlinkClick r:id="rId2"/>
              </a:rPr>
              <a:t>wiki</a:t>
            </a:r>
            <a:r>
              <a:rPr lang="en-US" sz="1800" u="sng">
                <a:solidFill>
                  <a:schemeClr val="hlink"/>
                </a:solidFill>
                <a:latin typeface="Verdana" panose="020B0604030504040204"/>
                <a:ea typeface="Verdana" panose="020B0604030504040204"/>
                <a:cs typeface="Verdana" panose="020B0604030504040204"/>
                <a:sym typeface="Verdana" panose="020B0604030504040204"/>
                <a:hlinkClick r:id="rId2"/>
              </a:rPr>
              <a:t>/Category:</a:t>
            </a:r>
            <a:r>
              <a:rPr lang="en-US" sz="1800" b="1" u="sng">
                <a:solidFill>
                  <a:schemeClr val="hlink"/>
                </a:solidFill>
                <a:latin typeface="Verdana" panose="020B0604030504040204"/>
                <a:ea typeface="Verdana" panose="020B0604030504040204"/>
                <a:cs typeface="Verdana" panose="020B0604030504040204"/>
                <a:sym typeface="Verdana" panose="020B0604030504040204"/>
                <a:hlinkClick r:id="rId2"/>
              </a:rPr>
              <a:t>Characters</a:t>
            </a:r>
            <a:endParaRPr sz="1800" b="1">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6"/>
          <p:cNvSpPr/>
          <p:nvPr/>
        </p:nvSpPr>
        <p:spPr>
          <a:xfrm>
            <a:off x="2500298" y="2500306"/>
            <a:ext cx="422904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cap="none">
                <a:solidFill>
                  <a:srgbClr val="515151"/>
                </a:solidFill>
                <a:latin typeface="Verdana" panose="020B0604030504040204"/>
                <a:ea typeface="Verdana" panose="020B0604030504040204"/>
                <a:cs typeface="Verdana" panose="020B0604030504040204"/>
                <a:sym typeface="Verdana" panose="020B0604030504040204"/>
              </a:rPr>
              <a:t>Thank you</a:t>
            </a:r>
            <a:endParaRPr sz="5400" b="1" cap="none">
              <a:solidFill>
                <a:srgbClr val="51515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785786" y="714356"/>
            <a:ext cx="7898128"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Introduction</a:t>
            </a:r>
            <a:endParaRPr lang="en-US"/>
          </a:p>
        </p:txBody>
      </p:sp>
      <p:sp>
        <p:nvSpPr>
          <p:cNvPr id="106" name="Google Shape;106;p14"/>
          <p:cNvSpPr txBox="1"/>
          <p:nvPr/>
        </p:nvSpPr>
        <p:spPr>
          <a:xfrm>
            <a:off x="642910" y="3143248"/>
            <a:ext cx="73581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7" name="Google Shape;107;p14"/>
          <p:cNvSpPr/>
          <p:nvPr/>
        </p:nvSpPr>
        <p:spPr>
          <a:xfrm>
            <a:off x="857224" y="2357430"/>
            <a:ext cx="7143800"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The Simpsons</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is an American animated sitcom created by Matt Groening for the </a:t>
            </a:r>
            <a:r>
              <a:rPr lang="en-US" sz="1800">
                <a:solidFill>
                  <a:schemeClr val="dk2"/>
                </a:solidFill>
                <a:latin typeface="Times New Roman" panose="02020603050405020304"/>
                <a:ea typeface="Times New Roman" panose="02020603050405020304"/>
                <a:cs typeface="Times New Roman" panose="02020603050405020304"/>
                <a:sym typeface="Times New Roman" panose="02020603050405020304"/>
              </a:rPr>
              <a:t>Fox Broadcasting Company.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series is a satirical depiction of working-class life, epitomized by the Simpson family, which consists of Homer, Marge, Bart, Lisa, and Maggie. The show is set in the fictional town of Springfield and parodies American culture and society, television, and the human condition.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8" name="Google Shape;108;p14" descr="Image result for what are simpsons characters"/>
          <p:cNvPicPr preferRelativeResize="0"/>
          <p:nvPr/>
        </p:nvPicPr>
        <p:blipFill rotWithShape="1">
          <a:blip r:embed="rId1"/>
          <a:srcRect/>
          <a:stretch>
            <a:fillRect/>
          </a:stretch>
        </p:blipFill>
        <p:spPr>
          <a:xfrm>
            <a:off x="4214810" y="4143380"/>
            <a:ext cx="4000528" cy="22402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5"/>
          <p:cNvSpPr txBox="1"/>
          <p:nvPr/>
        </p:nvSpPr>
        <p:spPr>
          <a:xfrm>
            <a:off x="714348" y="642918"/>
            <a:ext cx="714380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Since its debut on December 17, 1989, 662 episodes of The</a:t>
            </a:r>
            <a:r>
              <a:rPr lang="en-US" sz="1800" i="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Simpsons have been broadcast. It is the longest-running American sitcom, and the longest-running American scripted primetime television series in terms of seasons and number of episodes. The Simpsons Movie, a feature-length film, was released in theaters worldwide on July 27, 2007, and grossed over $527 million. Then on October 30, 2007, a video game was released. Currently, The Simpsons finished airing its thirtieth season, which began airing September 30, 2018. The Simpsons was renewed for a thirty-first and thirty-second season on February 6, 2019, in which the latter will contain the 700th episode.The Simpsons is a joint production by Gracie Films and 20th Century Fox Television and syndicated by 20th Television.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4" name="Google Shape;114;p15" descr="https://miro.medium.com/max/700/1*64laQlCh-57A6AyTXAeRWQ.png"/>
          <p:cNvPicPr preferRelativeResize="0"/>
          <p:nvPr/>
        </p:nvPicPr>
        <p:blipFill rotWithShape="1">
          <a:blip r:embed="rId1"/>
          <a:srcRect/>
          <a:stretch>
            <a:fillRect/>
          </a:stretch>
        </p:blipFill>
        <p:spPr>
          <a:xfrm>
            <a:off x="5143504" y="3937005"/>
            <a:ext cx="3651244" cy="25638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500034" y="357166"/>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Objective</a:t>
            </a:r>
            <a:endParaRPr lang="en-US"/>
          </a:p>
        </p:txBody>
      </p:sp>
      <p:sp>
        <p:nvSpPr>
          <p:cNvPr id="120" name="Google Shape;120;p16"/>
          <p:cNvSpPr txBox="1"/>
          <p:nvPr>
            <p:ph type="body" idx="1"/>
          </p:nvPr>
        </p:nvSpPr>
        <p:spPr>
          <a:xfrm>
            <a:off x="500034" y="1643050"/>
            <a:ext cx="8183880" cy="4187952"/>
          </a:xfrm>
          <a:prstGeom prst="rect">
            <a:avLst/>
          </a:prstGeom>
          <a:noFill/>
          <a:ln>
            <a:noFill/>
          </a:ln>
        </p:spPr>
        <p:txBody>
          <a:bodyPr spcFirstLastPara="1" wrap="square" lIns="182875" tIns="91425" rIns="91425" bIns="45700" anchor="t" anchorCtr="0">
            <a:noAutofit/>
          </a:bodyPr>
          <a:lstStyle/>
          <a:p>
            <a:pPr marL="265430" lvl="0" indent="-265430" algn="l" rtl="0">
              <a:spcBef>
                <a:spcPts val="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Our</a:t>
            </a:r>
            <a:r>
              <a:rPr lang="en-US" sz="2000">
                <a:latin typeface="Times New Roman" panose="02020603050405020304"/>
                <a:ea typeface="Times New Roman" panose="02020603050405020304"/>
                <a:cs typeface="Times New Roman" panose="02020603050405020304"/>
                <a:sym typeface="Times New Roman" panose="02020603050405020304"/>
              </a:rPr>
              <a:t> main objective of the project is to train a convolutional neural network(CNN) in such a way that it will  recognize and predict the simpsons characters using Keras.</a:t>
            </a:r>
            <a:br>
              <a:rPr lang="en-US" sz="2000">
                <a:latin typeface="Times New Roman" panose="02020603050405020304"/>
                <a:ea typeface="Times New Roman" panose="02020603050405020304"/>
                <a:cs typeface="Times New Roman" panose="02020603050405020304"/>
                <a:sym typeface="Times New Roman" panose="02020603050405020304"/>
              </a:rPr>
            </a:b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7"/>
          <p:cNvSpPr txBox="1"/>
          <p:nvPr/>
        </p:nvSpPr>
        <p:spPr>
          <a:xfrm>
            <a:off x="857224" y="1928802"/>
            <a:ext cx="7050905" cy="707886"/>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chemeClr val="dk1"/>
              </a:buClr>
              <a:buSzPts val="2000"/>
              <a:buFont typeface="Times New Roman" panose="02020603050405020304"/>
              <a:buChar char="●"/>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used python syntax for  this project.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As a framework we used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k</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eras which is a high level neural network API written in python</a:t>
            </a:r>
            <a:r>
              <a:rPr lang="en-US" sz="1800">
                <a:solidFill>
                  <a:schemeClr val="dk1"/>
                </a:solidFill>
                <a:latin typeface="Verdana" panose="020B0604030504040204"/>
                <a:ea typeface="Verdana" panose="020B0604030504040204"/>
                <a:cs typeface="Verdana" panose="020B0604030504040204"/>
                <a:sym typeface="Verdana" panose="020B0604030504040204"/>
              </a:rPr>
              <a:t>. </a:t>
            </a: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6" name="Google Shape;126;p17"/>
          <p:cNvSpPr/>
          <p:nvPr/>
        </p:nvSpPr>
        <p:spPr>
          <a:xfrm>
            <a:off x="500034" y="928670"/>
            <a:ext cx="5505846"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cap="none">
                <a:solidFill>
                  <a:srgbClr val="FFC7A6"/>
                </a:solidFill>
                <a:latin typeface="Verdana" panose="020B0604030504040204"/>
                <a:ea typeface="Verdana" panose="020B0604030504040204"/>
                <a:cs typeface="Verdana" panose="020B0604030504040204"/>
                <a:sym typeface="Verdana" panose="020B0604030504040204"/>
              </a:rPr>
              <a:t>Techniques and Tools</a:t>
            </a:r>
            <a:endParaRPr sz="3200" b="1" cap="none">
              <a:solidFill>
                <a:srgbClr val="FFC7A6"/>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00034" y="571480"/>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240"/>
              <a:buFont typeface="Verdana" panose="020B0604030504040204"/>
              <a:buNone/>
            </a:pPr>
            <a:r>
              <a:rPr lang="en-US" sz="3240"/>
              <a:t>Convolutional Neural Networks</a:t>
            </a:r>
            <a:endParaRPr sz="3240"/>
          </a:p>
        </p:txBody>
      </p:sp>
      <p:sp>
        <p:nvSpPr>
          <p:cNvPr id="132" name="Google Shape;132;p18"/>
          <p:cNvSpPr txBox="1"/>
          <p:nvPr>
            <p:ph type="body" idx="1"/>
          </p:nvPr>
        </p:nvSpPr>
        <p:spPr>
          <a:xfrm>
            <a:off x="500034" y="1714488"/>
            <a:ext cx="8115328" cy="4187952"/>
          </a:xfrm>
          <a:prstGeom prst="rect">
            <a:avLst/>
          </a:prstGeom>
          <a:noFill/>
          <a:ln>
            <a:noFill/>
          </a:ln>
        </p:spPr>
        <p:txBody>
          <a:bodyPr spcFirstLastPara="1" wrap="square" lIns="182875" tIns="91425" rIns="91425" bIns="45700" anchor="t" anchorCtr="0">
            <a:noAutofit/>
          </a:bodyPr>
          <a:lstStyle/>
          <a:p>
            <a:pPr marL="265430" lvl="0" indent="-265430" algn="l" rtl="0">
              <a:spcBef>
                <a:spcPts val="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Convolutional neural networks(CNN) is a special architecture of artificial neural networks. It was proposed by Yann Lecun in 1988. CNN uses some features of the visual context. One of the most popular uses of the architecture is image classification , prediction of images etc.</a:t>
            </a:r>
            <a:endParaRPr lang="en-US"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500034" y="571480"/>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Process</a:t>
            </a:r>
            <a:endParaRPr lang="en-US"/>
          </a:p>
        </p:txBody>
      </p:sp>
      <p:sp>
        <p:nvSpPr>
          <p:cNvPr id="138" name="Google Shape;138;p19"/>
          <p:cNvSpPr txBox="1"/>
          <p:nvPr>
            <p:ph type="body" idx="1"/>
          </p:nvPr>
        </p:nvSpPr>
        <p:spPr>
          <a:xfrm>
            <a:off x="428596" y="1928802"/>
            <a:ext cx="8183880" cy="4187952"/>
          </a:xfrm>
          <a:prstGeom prst="rect">
            <a:avLst/>
          </a:prstGeom>
          <a:noFill/>
          <a:ln>
            <a:noFill/>
          </a:ln>
        </p:spPr>
        <p:txBody>
          <a:bodyPr spcFirstLastPara="1" wrap="square" lIns="182875" tIns="91425" rIns="91425" bIns="45700" anchor="t" anchorCtr="0">
            <a:noAutofit/>
          </a:bodyPr>
          <a:lstStyle/>
          <a:p>
            <a:pPr marL="265430" lvl="0" indent="-265430" algn="l" rtl="0">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  We go through following phases for prediction of the characters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65430" lvl="0" indent="-265430" algn="l" rtl="0">
              <a:spcBef>
                <a:spcPts val="25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Model construction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65430" lvl="0" indent="-265430" algn="l" rtl="0">
              <a:spcBef>
                <a:spcPts val="25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Model training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65430" lvl="0" indent="-265430" algn="l" rtl="0">
              <a:spcBef>
                <a:spcPts val="25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Model testing</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65430" lvl="0" indent="-265430" algn="l" rtl="0">
              <a:spcBef>
                <a:spcPts val="25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Model evaluation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500034" y="571480"/>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Building image dataset</a:t>
            </a:r>
            <a:endParaRPr lang="en-US"/>
          </a:p>
        </p:txBody>
      </p:sp>
      <p:sp>
        <p:nvSpPr>
          <p:cNvPr id="144" name="Google Shape;144;p20"/>
          <p:cNvSpPr txBox="1"/>
          <p:nvPr>
            <p:ph type="body" idx="1"/>
          </p:nvPr>
        </p:nvSpPr>
        <p:spPr>
          <a:xfrm>
            <a:off x="500034" y="1785926"/>
            <a:ext cx="8183880" cy="4187952"/>
          </a:xfrm>
          <a:prstGeom prst="rect">
            <a:avLst/>
          </a:prstGeom>
          <a:noFill/>
          <a:ln>
            <a:noFill/>
          </a:ln>
        </p:spPr>
        <p:txBody>
          <a:bodyPr spcFirstLastPara="1" wrap="square" lIns="182875" tIns="91425" rIns="91425" bIns="45700" anchor="t" anchorCtr="0">
            <a:noAutofit/>
          </a:bodyPr>
          <a:lstStyle/>
          <a:p>
            <a:pPr marL="265430" lvl="0" indent="-265430" algn="l" rtl="0">
              <a:spcBef>
                <a:spcPts val="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    The dataset is downloaded from Kaggle.The dataset currently features 18 classes/characters </a:t>
            </a:r>
            <a:r>
              <a:rPr lang="en-US" sz="2000" i="1">
                <a:latin typeface="Times New Roman" panose="02020603050405020304"/>
                <a:ea typeface="Times New Roman" panose="02020603050405020304"/>
                <a:cs typeface="Times New Roman" panose="02020603050405020304"/>
                <a:sym typeface="Times New Roman" panose="02020603050405020304"/>
              </a:rPr>
              <a:t>(</a:t>
            </a:r>
            <a:r>
              <a:rPr lang="en-US" sz="2000">
                <a:latin typeface="Times New Roman" panose="02020603050405020304"/>
                <a:ea typeface="Times New Roman" panose="02020603050405020304"/>
                <a:cs typeface="Times New Roman" panose="02020603050405020304"/>
                <a:sym typeface="Times New Roman" panose="02020603050405020304"/>
              </a:rPr>
              <a:t>the data on Kaggle contains 20 classes, but currently we used only 10 characters for training</a:t>
            </a:r>
            <a:r>
              <a:rPr lang="en-US" sz="2000" i="1">
                <a:latin typeface="Times New Roman" panose="02020603050405020304"/>
                <a:ea typeface="Times New Roman" panose="02020603050405020304"/>
                <a:cs typeface="Times New Roman" panose="02020603050405020304"/>
                <a:sym typeface="Times New Roman" panose="02020603050405020304"/>
              </a:rPr>
              <a:t>)</a:t>
            </a:r>
            <a:r>
              <a:rPr lang="en-US" sz="2000">
                <a:latin typeface="Times New Roman" panose="02020603050405020304"/>
                <a:ea typeface="Times New Roman" panose="02020603050405020304"/>
                <a:cs typeface="Times New Roman" panose="02020603050405020304"/>
                <a:sym typeface="Times New Roman" panose="02020603050405020304"/>
              </a:rPr>
              <a:t>.</a:t>
            </a:r>
            <a:r>
              <a:rPr lang="en-US" sz="2000" i="1">
                <a:latin typeface="Times New Roman" panose="02020603050405020304"/>
                <a:ea typeface="Times New Roman" panose="02020603050405020304"/>
                <a:cs typeface="Times New Roman" panose="02020603050405020304"/>
                <a:sym typeface="Times New Roman" panose="02020603050405020304"/>
              </a:rPr>
              <a:t> </a:t>
            </a:r>
            <a:r>
              <a:rPr lang="en-US" sz="2000">
                <a:latin typeface="Times New Roman" panose="02020603050405020304"/>
                <a:ea typeface="Times New Roman" panose="02020603050405020304"/>
                <a:cs typeface="Times New Roman" panose="02020603050405020304"/>
                <a:sym typeface="Times New Roman" panose="02020603050405020304"/>
              </a:rPr>
              <a:t>The pictures are under various size, scenes, could be cropped from other characters and are mainly extracted from episodes.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65430" lvl="0" indent="-265430" algn="l" rtl="0">
              <a:spcBef>
                <a:spcPts val="25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     The training set includes about</a:t>
            </a:r>
            <a:r>
              <a:rPr lang="en-US" sz="2000" b="1">
                <a:latin typeface="Times New Roman" panose="02020603050405020304"/>
                <a:ea typeface="Times New Roman" panose="02020603050405020304"/>
                <a:cs typeface="Times New Roman" panose="02020603050405020304"/>
                <a:sym typeface="Times New Roman" panose="02020603050405020304"/>
              </a:rPr>
              <a:t> </a:t>
            </a:r>
            <a:r>
              <a:rPr lang="en-US" sz="2000">
                <a:latin typeface="Times New Roman" panose="02020603050405020304"/>
                <a:ea typeface="Times New Roman" panose="02020603050405020304"/>
                <a:cs typeface="Times New Roman" panose="02020603050405020304"/>
                <a:sym typeface="Times New Roman" panose="02020603050405020304"/>
              </a:rPr>
              <a:t>1000 images per character. </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500034" y="571480"/>
            <a:ext cx="818388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8C3C"/>
              </a:buClr>
              <a:buSzPts val="3600"/>
              <a:buFont typeface="Verdana" panose="020B0604030504040204"/>
              <a:buNone/>
            </a:pPr>
            <a:r>
              <a:rPr lang="en-US"/>
              <a:t>Preprossesing</a:t>
            </a:r>
            <a:endParaRPr lang="en-US"/>
          </a:p>
        </p:txBody>
      </p:sp>
      <p:sp>
        <p:nvSpPr>
          <p:cNvPr id="150" name="Google Shape;150;p21"/>
          <p:cNvSpPr txBox="1"/>
          <p:nvPr>
            <p:ph type="body" idx="1"/>
          </p:nvPr>
        </p:nvSpPr>
        <p:spPr>
          <a:xfrm>
            <a:off x="500034" y="1714488"/>
            <a:ext cx="8183880" cy="4187952"/>
          </a:xfrm>
          <a:prstGeom prst="rect">
            <a:avLst/>
          </a:prstGeom>
          <a:noFill/>
          <a:ln>
            <a:noFill/>
          </a:ln>
        </p:spPr>
        <p:txBody>
          <a:bodyPr spcFirstLastPara="1" wrap="square" lIns="182875" tIns="91425" rIns="91425" bIns="45700" anchor="t" anchorCtr="0">
            <a:noAutofit/>
          </a:bodyPr>
          <a:lstStyle/>
          <a:p>
            <a:pPr marL="265430" lvl="0" indent="-265430" algn="l" rtl="0">
              <a:spcBef>
                <a:spcPts val="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first step for preprocessing pictures is resizing them. We need to have all pictures with the same size for training</a:t>
            </a:r>
            <a:r>
              <a:rPr lang="en-US"/>
              <a:t>.</a:t>
            </a:r>
            <a:endParaRPr lang="en-US"/>
          </a:p>
          <a:p>
            <a:pPr marL="265430" lvl="0" indent="-265430" algn="l" rtl="0">
              <a:spcBef>
                <a:spcPts val="250"/>
              </a:spcBef>
              <a:spcAft>
                <a:spcPts val="0"/>
              </a:spcAft>
              <a:buSzPts val="1600"/>
              <a:buChar char="⚫"/>
            </a:pPr>
            <a:r>
              <a:rPr lang="en-US" sz="2000">
                <a:latin typeface="Times New Roman" panose="02020603050405020304"/>
                <a:ea typeface="Times New Roman" panose="02020603050405020304"/>
                <a:cs typeface="Times New Roman" panose="02020603050405020304"/>
                <a:sym typeface="Times New Roman" panose="02020603050405020304"/>
              </a:rPr>
              <a:t>Then, instead of characters name, we use numbers and using Keras, We can quickly convert those categories to vectors.</a:t>
            </a:r>
            <a:endParaRPr sz="2000"/>
          </a:p>
        </p:txBody>
      </p:sp>
    </p:spTree>
  </p:cSld>
  <p:clrMapOvr>
    <a:masterClrMapping/>
  </p:clrMapOvr>
</p:sld>
</file>

<file path=ppt/theme/theme1.xml><?xml version="1.0" encoding="utf-8"?>
<a:theme xmlns:a="http://schemas.openxmlformats.org/drawingml/2006/main"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3664</Words>
  <Application>WPS Presentation</Application>
  <PresentationFormat/>
  <Paragraphs>71</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Verdana</vt:lpstr>
      <vt:lpstr>Noto Sans Symbols</vt:lpstr>
      <vt:lpstr>Calibri</vt:lpstr>
      <vt:lpstr>Times New Roman</vt:lpstr>
      <vt:lpstr>Microsoft YaHei</vt:lpstr>
      <vt:lpstr>Arial Unicode MS</vt:lpstr>
      <vt:lpstr>Segoe Print</vt:lpstr>
      <vt:lpstr>Aspect</vt:lpstr>
      <vt:lpstr>PREDICTING SIMPSONS CHARACTERS</vt:lpstr>
      <vt:lpstr>Introduction</vt:lpstr>
      <vt:lpstr>PowerPoint 演示文稿</vt:lpstr>
      <vt:lpstr>Objective</vt:lpstr>
      <vt:lpstr>PowerPoint 演示文稿</vt:lpstr>
      <vt:lpstr>Convolutional Neural Networks</vt:lpstr>
      <vt:lpstr>Process</vt:lpstr>
      <vt:lpstr>Building image dataset</vt:lpstr>
      <vt:lpstr>Preprossesing</vt:lpstr>
      <vt:lpstr>Training the model</vt:lpstr>
      <vt:lpstr>PowerPoint 演示文稿</vt:lpstr>
      <vt:lpstr>Result</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SIMPSONS CHARACTERS</dc:title>
  <dc:creator/>
  <cp:lastModifiedBy>pmrud</cp:lastModifiedBy>
  <cp:revision>2</cp:revision>
  <dcterms:created xsi:type="dcterms:W3CDTF">2019-06-22T04:07:22Z</dcterms:created>
  <dcterms:modified xsi:type="dcterms:W3CDTF">2019-06-22T06:55:50Z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