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5" r:id="rId9"/>
    <p:sldId id="262"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FERTILIZER PREDICTION</a:t>
            </a:r>
            <a:endParaRPr lang="en-IN" altLang="en-US" dirty="0"/>
          </a:p>
        </p:txBody>
      </p:sp>
      <p:sp>
        <p:nvSpPr>
          <p:cNvPr id="3" name="Subtitle 2"/>
          <p:cNvSpPr>
            <a:spLocks noGrp="1"/>
          </p:cNvSpPr>
          <p:nvPr>
            <p:ph type="subTitle" idx="1"/>
          </p:nvPr>
        </p:nvSpPr>
        <p:spPr>
          <a:xfrm>
            <a:off x="8181340" y="4286250"/>
            <a:ext cx="3594100" cy="2053590"/>
          </a:xfrm>
        </p:spPr>
        <p:txBody>
          <a:bodyPr/>
          <a:lstStyle/>
          <a:p>
            <a:r>
              <a:rPr lang="en-IN" altLang="en-US" b="1"/>
              <a:t>TEAM MEMBERS :</a:t>
            </a:r>
            <a:endParaRPr lang="en-IN" altLang="en-US"/>
          </a:p>
          <a:p>
            <a:r>
              <a:rPr lang="en-IN" altLang="en-US"/>
              <a:t>Mahendra </a:t>
            </a:r>
            <a:endParaRPr lang="en-IN" altLang="en-US"/>
          </a:p>
          <a:p>
            <a:r>
              <a:rPr lang="en-IN" altLang="en-US"/>
              <a:t>Hemanth</a:t>
            </a:r>
            <a:endParaRPr lang="en-IN" altLang="en-US"/>
          </a:p>
          <a:p>
            <a:r>
              <a:rPr lang="en-IN" altLang="en-US"/>
              <a:t>Subhash</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p:txBody>
          <a:bodyPr/>
          <a:p>
            <a:r>
              <a:rPr lang="en-US"/>
              <a:t>Analyzing the large sets regularly results in returning the sustainable fertilizer to the framer. The best fertilizer based on yield rate are being researched that fits exactly for the problem.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Objective</a:t>
            </a:r>
            <a:endParaRPr lang="en-IN" altLang="en-US"/>
          </a:p>
        </p:txBody>
      </p:sp>
      <p:sp>
        <p:nvSpPr>
          <p:cNvPr id="3" name="Content Placeholder 2"/>
          <p:cNvSpPr>
            <a:spLocks noGrp="1"/>
          </p:cNvSpPr>
          <p:nvPr>
            <p:ph idx="1"/>
          </p:nvPr>
        </p:nvSpPr>
        <p:spPr/>
        <p:txBody>
          <a:bodyPr/>
          <a:p>
            <a:r>
              <a:rPr lang="en-US"/>
              <a:t>This project is aimed at developing a suitable fertilizer for the farmers to yield the crops and to maintain the fields  in the proper manner. We can decide the   pests that should be used in according to the crop and soil type by using this machine learning techniques.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p>
            <a:r>
              <a:rPr lang="en-US"/>
              <a:t>India is the leading producer crops and the lack of fertility is The reasons are lack of irrigation facilities, improper pest management, soil erosion due to natural calamities. The Machine learning algorithms like regression algorithms are used to predict the crop yield based on fertilizer consumption. This helps the farmers to decide the quantity of fertilizer to be used in the cultivation. Simple Linear regression model involves one predictor variable. Multiple linear regression model involves more than one predictor variables.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idx="1"/>
          </p:nvPr>
        </p:nvSpPr>
        <p:spPr/>
        <p:txBody>
          <a:bodyPr/>
          <a:p>
            <a:r>
              <a:rPr lang="en-US"/>
              <a:t>To predict a suitable fertilizer that yields profitable results for a given plant soil combination with the help this  fertilizer prediction. </a:t>
            </a:r>
            <a:endParaRPr lang="en-US"/>
          </a:p>
          <a:p>
            <a:r>
              <a:rPr lang="en-US"/>
              <a:t>This fertilizer prediction is useful for the farmers to make a decision that what time which pest should be used. They can get a conclusion based on their soil and crop type.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p>
            <a:r>
              <a:rPr lang="en-IN" altLang="en-US"/>
              <a:t>Importing data into python</a:t>
            </a:r>
            <a:endParaRPr lang="en-IN" altLang="en-US"/>
          </a:p>
          <a:p>
            <a:r>
              <a:rPr lang="en-IN" altLang="en-US"/>
              <a:t>Data cleaning</a:t>
            </a:r>
            <a:endParaRPr lang="en-IN" altLang="en-US"/>
          </a:p>
          <a:p>
            <a:r>
              <a:rPr lang="en-IN" altLang="en-US"/>
              <a:t>Data spliting</a:t>
            </a:r>
            <a:endParaRPr lang="en-IN" altLang="en-US"/>
          </a:p>
          <a:p>
            <a:r>
              <a:rPr lang="en-IN" altLang="en-US"/>
              <a:t>Training data</a:t>
            </a:r>
            <a:endParaRPr lang="en-IN" altLang="en-US"/>
          </a:p>
          <a:p>
            <a:r>
              <a:rPr lang="en-IN" altLang="en-US"/>
              <a:t>Model evaluate</a:t>
            </a:r>
            <a:endParaRPr lang="en-IN" altLang="en-US"/>
          </a:p>
          <a:p>
            <a:r>
              <a:rPr lang="en-IN" altLang="en-US"/>
              <a:t>Testing data</a:t>
            </a:r>
            <a:endParaRPr lang="en-IN" altLang="en-US"/>
          </a:p>
          <a:p>
            <a:r>
              <a:rPr lang="en-IN" altLang="en-US"/>
              <a:t>Data prediction</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Inputs and outputs</a:t>
            </a:r>
            <a:endParaRPr lang="en-IN" altLang="en-US"/>
          </a:p>
        </p:txBody>
      </p:sp>
      <p:sp>
        <p:nvSpPr>
          <p:cNvPr id="3" name="Content Placeholder 2"/>
          <p:cNvSpPr>
            <a:spLocks noGrp="1"/>
          </p:cNvSpPr>
          <p:nvPr>
            <p:ph idx="1"/>
          </p:nvPr>
        </p:nvSpPr>
        <p:spPr/>
        <p:txBody>
          <a:bodyPr/>
          <a:p>
            <a:pPr marL="0" indent="0">
              <a:buNone/>
            </a:pPr>
            <a:r>
              <a:rPr lang="en-IN" altLang="en-US"/>
              <a:t>Inputs:					Outputs:</a:t>
            </a:r>
            <a:endParaRPr lang="en-IN" altLang="en-US"/>
          </a:p>
          <a:p>
            <a:pPr marL="514350" indent="-514350">
              <a:buAutoNum type="arabicPeriod"/>
            </a:pPr>
            <a:r>
              <a:rPr lang="en-IN" altLang="en-US"/>
              <a:t>Temperature				1. Fertilizer</a:t>
            </a:r>
            <a:endParaRPr lang="en-IN" altLang="en-US"/>
          </a:p>
          <a:p>
            <a:pPr marL="514350" indent="-514350">
              <a:buAutoNum type="arabicPeriod"/>
            </a:pPr>
            <a:r>
              <a:rPr lang="en-IN" altLang="en-US"/>
              <a:t>Humidity</a:t>
            </a:r>
            <a:endParaRPr lang="en-IN" altLang="en-US"/>
          </a:p>
          <a:p>
            <a:pPr marL="514350" indent="-514350">
              <a:buAutoNum type="arabicPeriod"/>
            </a:pPr>
            <a:r>
              <a:rPr lang="en-IN" altLang="en-US"/>
              <a:t>Moisture</a:t>
            </a:r>
            <a:endParaRPr lang="en-IN" altLang="en-US"/>
          </a:p>
          <a:p>
            <a:pPr marL="514350" indent="-514350">
              <a:buAutoNum type="arabicPeriod"/>
            </a:pPr>
            <a:r>
              <a:rPr lang="en-IN" altLang="en-US"/>
              <a:t>Soil type</a:t>
            </a:r>
            <a:endParaRPr lang="en-IN" altLang="en-US"/>
          </a:p>
          <a:p>
            <a:pPr marL="514350" indent="-514350">
              <a:buAutoNum type="arabicPeriod"/>
            </a:pPr>
            <a:r>
              <a:rPr lang="en-IN" altLang="en-US"/>
              <a:t>Crop type</a:t>
            </a:r>
            <a:endParaRPr lang="en-IN" altLang="en-US"/>
          </a:p>
          <a:p>
            <a:pPr marL="0" indent="0">
              <a:buNone/>
            </a:pP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Important Code Snippets</a:t>
            </a:r>
            <a:endParaRPr lang="en-IN" altLang="en-US"/>
          </a:p>
        </p:txBody>
      </p:sp>
      <p:pic>
        <p:nvPicPr>
          <p:cNvPr id="4" name="Content Placeholder 3" descr="unnamed1"/>
          <p:cNvPicPr>
            <a:picLocks noChangeAspect="1"/>
          </p:cNvPicPr>
          <p:nvPr>
            <p:ph sz="half" idx="1"/>
          </p:nvPr>
        </p:nvPicPr>
        <p:blipFill>
          <a:blip r:embed="rId1"/>
          <a:stretch>
            <a:fillRect/>
          </a:stretch>
        </p:blipFill>
        <p:spPr>
          <a:xfrm>
            <a:off x="772795" y="3389630"/>
            <a:ext cx="4262755" cy="2775585"/>
          </a:xfrm>
          <a:prstGeom prst="rect">
            <a:avLst/>
          </a:prstGeom>
        </p:spPr>
      </p:pic>
      <p:pic>
        <p:nvPicPr>
          <p:cNvPr id="5" name="Content Placeholder 4" descr="2"/>
          <p:cNvPicPr>
            <a:picLocks noChangeAspect="1"/>
          </p:cNvPicPr>
          <p:nvPr>
            <p:ph sz="half" idx="2"/>
          </p:nvPr>
        </p:nvPicPr>
        <p:blipFill>
          <a:blip r:embed="rId2"/>
          <a:stretch>
            <a:fillRect/>
          </a:stretch>
        </p:blipFill>
        <p:spPr>
          <a:xfrm>
            <a:off x="6118225" y="1691005"/>
            <a:ext cx="3988435" cy="4679315"/>
          </a:xfrm>
          <a:prstGeom prst="rect">
            <a:avLst/>
          </a:prstGeom>
        </p:spPr>
      </p:pic>
      <p:pic>
        <p:nvPicPr>
          <p:cNvPr id="6" name="Picture 5" descr="Screenshot (14)"/>
          <p:cNvPicPr>
            <a:picLocks noChangeAspect="1"/>
          </p:cNvPicPr>
          <p:nvPr/>
        </p:nvPicPr>
        <p:blipFill>
          <a:blip r:embed="rId3"/>
          <a:stretch>
            <a:fillRect/>
          </a:stretch>
        </p:blipFill>
        <p:spPr>
          <a:xfrm>
            <a:off x="495935" y="1691005"/>
            <a:ext cx="5121910" cy="12833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p>
            <a:pPr marL="0" indent="0">
              <a:buNone/>
            </a:pPr>
            <a:r>
              <a:rPr lang="en-US"/>
              <a:t>R-squared - explain the amount of variance of the model. As for the good model it should be high, we got 0.973.</a:t>
            </a:r>
            <a:endParaRPr lang="en-US"/>
          </a:p>
          <a:p>
            <a:pPr marL="0" indent="0">
              <a:buNone/>
            </a:pPr>
            <a:r>
              <a:rPr lang="en-US"/>
              <a:t>Adjusted Rsquare - Goodness of fit(). We got it as 0.970 which is almost high. Hence this is a good model.</a:t>
            </a:r>
            <a:endParaRPr lang="en-US"/>
          </a:p>
          <a:p>
            <a:pPr marL="0" indent="0">
              <a:buNone/>
            </a:pPr>
            <a:r>
              <a:rPr lang="en-US"/>
              <a:t>p&gt;[t] - Probability Test. Since it is &lt; 5% Alpha (0.05) then REJECT Null Hypothesis. Since, there is a significant relation between the attributes.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User Interface</a:t>
            </a:r>
            <a:endParaRPr lang="en-IN" altLang="en-US"/>
          </a:p>
        </p:txBody>
      </p:sp>
      <p:pic>
        <p:nvPicPr>
          <p:cNvPr id="4" name="Content Placeholder 3" descr="iii"/>
          <p:cNvPicPr>
            <a:picLocks noChangeAspect="1"/>
          </p:cNvPicPr>
          <p:nvPr>
            <p:ph sz="half" idx="1"/>
          </p:nvPr>
        </p:nvPicPr>
        <p:blipFill>
          <a:blip r:embed="rId1"/>
          <a:srcRect l="12182" t="16008" r="22312" b="10273"/>
          <a:stretch>
            <a:fillRect/>
          </a:stretch>
        </p:blipFill>
        <p:spPr>
          <a:xfrm>
            <a:off x="838200" y="2476500"/>
            <a:ext cx="5181600" cy="2914650"/>
          </a:xfrm>
          <a:prstGeom prst="rect">
            <a:avLst/>
          </a:prstGeom>
        </p:spPr>
      </p:pic>
      <p:pic>
        <p:nvPicPr>
          <p:cNvPr id="3" name="Content Placeholder 2" descr="jjj"/>
          <p:cNvPicPr>
            <a:picLocks noChangeAspect="1"/>
          </p:cNvPicPr>
          <p:nvPr>
            <p:ph sz="half" idx="2"/>
          </p:nvPr>
        </p:nvPicPr>
        <p:blipFill>
          <a:blip r:embed="rId2"/>
          <a:srcRect t="9455" r="2206" b="5752"/>
          <a:stretch>
            <a:fillRect/>
          </a:stretch>
        </p:blipFill>
        <p:spPr>
          <a:xfrm>
            <a:off x="6088380" y="2476500"/>
            <a:ext cx="5067300" cy="24714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2046</Words>
  <Application>WPS Presentation</Application>
  <PresentationFormat>Widescreen</PresentationFormat>
  <Paragraphs>54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FERTILIZER PREDICTION</vt:lpstr>
      <vt:lpstr>Objective</vt:lpstr>
      <vt:lpstr>Introduction</vt:lpstr>
      <vt:lpstr>Problem Statement</vt:lpstr>
      <vt:lpstr>Modules</vt:lpstr>
      <vt:lpstr>Inputs and outputs</vt:lpstr>
      <vt:lpstr>Important Code Snippets</vt:lpstr>
      <vt:lpstr>contd...</vt:lpstr>
      <vt:lpstr>User Interface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PREDICTION</dc:title>
  <dc:creator/>
  <cp:lastModifiedBy>asus</cp:lastModifiedBy>
  <cp:revision>1</cp:revision>
  <dcterms:created xsi:type="dcterms:W3CDTF">2019-06-22T06:39:20Z</dcterms:created>
  <dcterms:modified xsi:type="dcterms:W3CDTF">2019-06-22T06:39:20Z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