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0" r:id="rId5"/>
    <p:sldId id="270" r:id="rId6"/>
    <p:sldId id="268" r:id="rId7"/>
    <p:sldId id="265" r:id="rId8"/>
    <p:sldId id="261" r:id="rId9"/>
    <p:sldId id="262" r:id="rId10"/>
    <p:sldId id="263" r:id="rId11"/>
    <p:sldId id="269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8958-EE4D-4528-BCD1-06C0F0BEDD2C}" type="datetimeFigureOut">
              <a:rPr lang="en-US" smtClean="0"/>
              <a:pPr/>
              <a:t>6/22/2019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9DF2-00FD-4635-AAB1-E11C06F8E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8958-EE4D-4528-BCD1-06C0F0BEDD2C}" type="datetimeFigureOut">
              <a:rPr lang="en-US" smtClean="0"/>
              <a:pPr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9DF2-00FD-4635-AAB1-E11C06F8E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8958-EE4D-4528-BCD1-06C0F0BEDD2C}" type="datetimeFigureOut">
              <a:rPr lang="en-US" smtClean="0"/>
              <a:pPr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9DF2-00FD-4635-AAB1-E11C06F8E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8958-EE4D-4528-BCD1-06C0F0BEDD2C}" type="datetimeFigureOut">
              <a:rPr lang="en-US" smtClean="0"/>
              <a:pPr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9DF2-00FD-4635-AAB1-E11C06F8E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8958-EE4D-4528-BCD1-06C0F0BEDD2C}" type="datetimeFigureOut">
              <a:rPr lang="en-US" smtClean="0"/>
              <a:pPr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9DF2-00FD-4635-AAB1-E11C06F8E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8958-EE4D-4528-BCD1-06C0F0BEDD2C}" type="datetimeFigureOut">
              <a:rPr lang="en-US" smtClean="0"/>
              <a:pPr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9DF2-00FD-4635-AAB1-E11C06F8E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8958-EE4D-4528-BCD1-06C0F0BEDD2C}" type="datetimeFigureOut">
              <a:rPr lang="en-US" smtClean="0"/>
              <a:pPr/>
              <a:t>6/22/2019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9DF2-00FD-4635-AAB1-E11C06F8E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8958-EE4D-4528-BCD1-06C0F0BEDD2C}" type="datetimeFigureOut">
              <a:rPr lang="en-US" smtClean="0"/>
              <a:pPr/>
              <a:t>6/22/2019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9DF2-00FD-4635-AAB1-E11C06F8E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8958-EE4D-4528-BCD1-06C0F0BEDD2C}" type="datetimeFigureOut">
              <a:rPr lang="en-US" smtClean="0"/>
              <a:pPr/>
              <a:t>6/22/2019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9DF2-00FD-4635-AAB1-E11C06F8E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8958-EE4D-4528-BCD1-06C0F0BEDD2C}" type="datetimeFigureOut">
              <a:rPr lang="en-US" smtClean="0"/>
              <a:pPr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9DF2-00FD-4635-AAB1-E11C06F8E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8958-EE4D-4528-BCD1-06C0F0BEDD2C}" type="datetimeFigureOut">
              <a:rPr lang="en-US" smtClean="0"/>
              <a:pPr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F979DF2-00FD-4635-AAB1-E11C06F8EF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4868958-EE4D-4528-BCD1-06C0F0BEDD2C}" type="datetimeFigureOut">
              <a:rPr lang="en-US" smtClean="0"/>
              <a:pPr/>
              <a:t>6/22/2019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979DF2-00FD-4635-AAB1-E11C06F8EF8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Project Title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4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3D PRINTER  MATERIAL</a:t>
            </a:r>
          </a:p>
          <a:p>
            <a:pPr>
              <a:buNone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			- Mohd Tabish Nehal</a:t>
            </a:r>
          </a:p>
          <a:p>
            <a:pPr>
              <a:buNone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			- Murli</a:t>
            </a:r>
          </a:p>
          <a:p>
            <a:pPr>
              <a:buNone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			- Surya</a:t>
            </a:r>
          </a:p>
          <a:p>
            <a:pPr>
              <a:buNone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			- Y. Avinash Kumar</a:t>
            </a:r>
          </a:p>
          <a:p>
            <a:pPr>
              <a:buNone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			- Y. Pavitra</a:t>
            </a:r>
          </a:p>
          <a:p>
            <a:pPr>
              <a:buNone/>
            </a:pPr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58204" cy="1285884"/>
          </a:xfrm>
        </p:spPr>
        <p:txBody>
          <a:bodyPr/>
          <a:lstStyle/>
          <a:p>
            <a:r>
              <a:rPr lang="en-IN" dirty="0" smtClean="0"/>
              <a:t>Roughness vs. Layer height</a:t>
            </a:r>
            <a:endParaRPr lang="en-US" dirty="0"/>
          </a:p>
        </p:txBody>
      </p:sp>
      <p:pic>
        <p:nvPicPr>
          <p:cNvPr id="4" name="Content Placeholder 3" descr="RvLH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714489"/>
            <a:ext cx="8358246" cy="46101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 Interface</a:t>
            </a:r>
            <a:endParaRPr lang="en-US" dirty="0"/>
          </a:p>
        </p:txBody>
      </p:sp>
      <p:pic>
        <p:nvPicPr>
          <p:cNvPr id="4" name="Content Placeholder 3" descr="ui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62" y="1785927"/>
            <a:ext cx="6929486" cy="478634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Air circulation is not good for ABS</a:t>
            </a:r>
          </a:p>
          <a:p>
            <a:r>
              <a:rPr lang="en-IN" dirty="0" smtClean="0"/>
              <a:t>Roughness increases as the layer height increases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8596" y="2857496"/>
            <a:ext cx="8305800" cy="1071570"/>
          </a:xfrm>
        </p:spPr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Technical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Description</a:t>
            </a:r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EDA</a:t>
            </a: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UI</a:t>
            </a:r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3D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Printer Material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dataset consists of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nine independent variables and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three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dependent variables.</a:t>
            </a:r>
          </a:p>
          <a:p>
            <a:pPr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Build a machine learning model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Predict the material used for 3D printing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Study the parameter effect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Calculate the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different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evaluation metrics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</a:t>
            </a:r>
            <a:endParaRPr lang="en-US" dirty="0"/>
          </a:p>
        </p:txBody>
      </p:sp>
      <p:pic>
        <p:nvPicPr>
          <p:cNvPr id="5" name="Content Placeholder 4" descr="Datase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785926"/>
            <a:ext cx="8572560" cy="385765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Conversion</a:t>
            </a:r>
            <a:endParaRPr lang="en-US" dirty="0"/>
          </a:p>
        </p:txBody>
      </p:sp>
      <p:pic>
        <p:nvPicPr>
          <p:cNvPr id="4" name="Content Placeholder 3" descr="Replac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00306"/>
            <a:ext cx="9144000" cy="285751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Splitting the dataset</a:t>
            </a:r>
            <a:endParaRPr lang="en-US" dirty="0"/>
          </a:p>
        </p:txBody>
      </p:sp>
      <p:pic>
        <p:nvPicPr>
          <p:cNvPr id="4" name="Content Placeholder 3" descr="splitti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57430"/>
            <a:ext cx="8929718" cy="225829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Different Machine Learning Technique has been applied on the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training and test data–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1)  k Nearest Neighbours</a:t>
            </a:r>
          </a:p>
          <a:p>
            <a:pPr marL="514350" indent="-51435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2)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Support Vector Classification</a:t>
            </a:r>
          </a:p>
          <a:p>
            <a:pPr marL="514350" indent="-51435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3)  Decision Tree Classifier</a:t>
            </a:r>
          </a:p>
          <a:p>
            <a:pPr marL="514350" indent="-51435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4)  Random Forest Classifier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Describe</a:t>
            </a:r>
            <a:endParaRPr lang="en-US" dirty="0"/>
          </a:p>
        </p:txBody>
      </p:sp>
      <p:pic>
        <p:nvPicPr>
          <p:cNvPr id="4" name="Content Placeholder 3" descr="Describ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57364"/>
            <a:ext cx="8686800" cy="400052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143008"/>
          </a:xfrm>
        </p:spPr>
        <p:txBody>
          <a:bodyPr/>
          <a:lstStyle/>
          <a:p>
            <a:r>
              <a:rPr lang="en-IN" dirty="0" smtClean="0"/>
              <a:t>Tension Strength vs. Fan Speed</a:t>
            </a:r>
            <a:endParaRPr lang="en-US" dirty="0"/>
          </a:p>
        </p:txBody>
      </p:sp>
      <p:pic>
        <p:nvPicPr>
          <p:cNvPr id="4" name="Content Placeholder 3" descr="TvF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714489"/>
            <a:ext cx="8358245" cy="46101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1005</TotalTime>
  <Words>102</Words>
  <Application>Microsoft Office PowerPoint</Application>
  <PresentationFormat>On-screen Show (4:3)</PresentationFormat>
  <Paragraphs>39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Project Title</vt:lpstr>
      <vt:lpstr>Content</vt:lpstr>
      <vt:lpstr>Introduction</vt:lpstr>
      <vt:lpstr>Dataset</vt:lpstr>
      <vt:lpstr>Conversion</vt:lpstr>
      <vt:lpstr>Splitting the dataset</vt:lpstr>
      <vt:lpstr>Algorithm</vt:lpstr>
      <vt:lpstr>Describe</vt:lpstr>
      <vt:lpstr>Tension Strength vs. Fan Speed</vt:lpstr>
      <vt:lpstr>Roughness vs. Layer height</vt:lpstr>
      <vt:lpstr>User Interface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Mohd Tabish Nehal</dc:creator>
  <cp:lastModifiedBy>Mohd Tabish Nehal</cp:lastModifiedBy>
  <cp:revision>14</cp:revision>
  <dcterms:created xsi:type="dcterms:W3CDTF">2019-06-20T05:45:59Z</dcterms:created>
  <dcterms:modified xsi:type="dcterms:W3CDTF">2019-06-22T07:24:36Z</dcterms:modified>
</cp:coreProperties>
</file>