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>
  <p:sldMasterIdLst>
    <p:sldMasterId id="2147483816" r:id="rId1"/>
  </p:sldMasterIdLst>
  <p:notesMasterIdLst>
    <p:notesMasterId r:id="rId16"/>
  </p:notesMasterIdLst>
  <p:handoutMasterIdLst>
    <p:handoutMasterId r:id="rId17"/>
  </p:handoutMasterIdLst>
  <p:sldIdLst>
    <p:sldId id="271" r:id="rId2"/>
    <p:sldId id="257" r:id="rId3"/>
    <p:sldId id="258" r:id="rId4"/>
    <p:sldId id="259" r:id="rId5"/>
    <p:sldId id="260" r:id="rId6"/>
    <p:sldId id="261" r:id="rId7"/>
    <p:sldId id="266" r:id="rId8"/>
    <p:sldId id="263" r:id="rId9"/>
    <p:sldId id="269" r:id="rId10"/>
    <p:sldId id="270" r:id="rId11"/>
    <p:sldId id="265" r:id="rId12"/>
    <p:sldId id="262" r:id="rId13"/>
    <p:sldId id="267" r:id="rId14"/>
    <p:sldId id="268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80" autoAdjust="0"/>
  </p:normalViewPr>
  <p:slideViewPr>
    <p:cSldViewPr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66BDC-4D28-4034-AFE8-0B044F283ECB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SMART BRIDGE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75546-861F-44EB-9179-50D6703A8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7786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BCEED5-B2DE-4F3A-9571-F1A8F4127B94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SMART BRIDGE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455B39-0DA6-4657-8E33-1D0F7AB2A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916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SMART BRIDGE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455B39-0DA6-4657-8E33-1D0F7AB2A4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58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55B39-0DA6-4657-8E33-1D0F7AB2A494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 BRIDGE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15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22858"/>
            <a:ext cx="9067800" cy="5166955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EB78-6E83-4D3B-9021-A84997F2AA66}" type="datetime1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 BRIDGE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F72DD-8E32-407A-80E2-6BB5C78C9E9F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428750"/>
            <a:ext cx="4953000" cy="23431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1543050"/>
            <a:ext cx="4801394" cy="2115741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597819"/>
            <a:ext cx="4419600" cy="1200245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800350"/>
            <a:ext cx="4419600" cy="8001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A4D0D-CA87-4643-B5D5-04003C136E0B}" type="datetime1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 BRIDGE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F72DD-8E32-407A-80E2-6BB5C78C9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3CDB0-47FE-423E-9727-6C5BB0661EAD}" type="datetime1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 BRIDGE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F72DD-8E32-407A-80E2-6BB5C78C9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85B1-A9F8-40A3-993E-58A3A91A6E48}" type="datetime1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 BRIDGE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F72DD-8E32-407A-80E2-6BB5C78C9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2" y="-22859"/>
            <a:ext cx="9067799" cy="363474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3233376"/>
            <a:ext cx="9144000" cy="14287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3290526"/>
            <a:ext cx="9144000" cy="119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4603785"/>
            <a:ext cx="9144000" cy="119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216023"/>
            <a:ext cx="8305800" cy="310987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3347676"/>
            <a:ext cx="83058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EA9A-53C6-4B8B-816E-3F3BC03A8BCC}" type="datetime1">
              <a:rPr lang="en-US" smtClean="0"/>
              <a:t>6/21/2019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 BRIDGE</a:t>
            </a:r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F72DD-8E32-407A-80E2-6BB5C78C9E9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ADF0-2F2F-4278-A6CA-5A90F1CF32B0}" type="datetime1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 BRIDGE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F72DD-8E32-407A-80E2-6BB5C78C9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C764-AC46-4EE0-A589-393AEE805CA0}" type="datetime1">
              <a:rPr lang="en-US" smtClean="0"/>
              <a:t>6/21/2019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 BRIDGE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F72DD-8E32-407A-80E2-6BB5C78C9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78AFC-7D9A-44D6-B25E-158390AD2BFB}" type="datetime1">
              <a:rPr lang="en-US" smtClean="0"/>
              <a:t>6/21/2019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 BRIDGE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F72DD-8E32-407A-80E2-6BB5C78C9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C6D9E-A365-473D-BD67-6ED8D5568F4B}" type="datetime1">
              <a:rPr lang="en-US" smtClean="0"/>
              <a:t>6/21/2019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 BRIDGE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F72DD-8E32-407A-80E2-6BB5C78C9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04788"/>
            <a:ext cx="548640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9BE71-AAD2-47F8-9E63-ED853B7D4483}" type="datetime1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 BRIDGE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F72DD-8E32-407A-80E2-6BB5C78C9E9F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172718"/>
            <a:ext cx="2761488" cy="248488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505347" y="2415905"/>
            <a:ext cx="226314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284732"/>
            <a:ext cx="2651760" cy="119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3550158"/>
            <a:ext cx="2651760" cy="119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426464"/>
            <a:ext cx="2377440" cy="10287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2455164"/>
            <a:ext cx="2377440" cy="10287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285750"/>
            <a:ext cx="5562600" cy="42291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4F74-BBCD-414C-9009-D937DCBA8254}" type="datetime1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 BRIDGE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F72DD-8E32-407A-80E2-6BB5C78C9E9F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172718"/>
            <a:ext cx="2761488" cy="248488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505347" y="2415905"/>
            <a:ext cx="226314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284732"/>
            <a:ext cx="2651760" cy="119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3550158"/>
            <a:ext cx="2651760" cy="119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428750"/>
            <a:ext cx="2377440" cy="10287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2457450"/>
            <a:ext cx="2377440" cy="10287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02870"/>
            <a:ext cx="8869680" cy="493776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3430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AA9DAE5D-7BF8-47FE-8580-038AA6B1FCAF}" type="datetime1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4734306"/>
            <a:ext cx="34817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SMART BRIDGE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3430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D1F72DD-8E32-407A-80E2-6BB5C78C9E9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gefxkits.com/atmega-based-garage-door-open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 BRIDGE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4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CLOUD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 BRIDGE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00150"/>
            <a:ext cx="4419600" cy="3638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466850"/>
            <a:ext cx="35814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19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200399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LOSS OF POWER CAN BE REDUCED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EASE OF OPERATION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MORE EFFICIENT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TIME MANAGEMENT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 Home automation system with </a:t>
            </a:r>
            <a:r>
              <a:rPr lang="en-US" dirty="0">
                <a:hlinkClick r:id="rId3"/>
              </a:rPr>
              <a:t>automated door locking</a:t>
            </a:r>
            <a:r>
              <a:rPr lang="en-US" dirty="0"/>
              <a:t> and security cameras facilitates more </a:t>
            </a:r>
            <a:r>
              <a:rPr lang="en-US" dirty="0" smtClean="0"/>
              <a:t>security</a:t>
            </a:r>
          </a:p>
          <a:p>
            <a:pPr fontAlgn="base">
              <a:buFont typeface="Wingdings" pitchFamily="2" charset="2"/>
              <a:buChar char="Ø"/>
            </a:pPr>
            <a:r>
              <a:rPr lang="en-US" dirty="0" smtClean="0"/>
              <a:t>By </a:t>
            </a:r>
            <a:r>
              <a:rPr lang="en-US" dirty="0"/>
              <a:t>using a home automation system, we can save a lot of time to operate home appliances from </a:t>
            </a:r>
            <a:r>
              <a:rPr lang="en-US" dirty="0" smtClean="0"/>
              <a:t>anywhere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 BRIDGE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625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Security </a:t>
            </a:r>
            <a:r>
              <a:rPr lang="en-US" dirty="0"/>
              <a:t>systems</a:t>
            </a:r>
          </a:p>
          <a:p>
            <a:r>
              <a:rPr lang="en-US" dirty="0" smtClean="0"/>
              <a:t>Smoke </a:t>
            </a:r>
            <a:r>
              <a:rPr lang="en-US" dirty="0"/>
              <a:t>detection</a:t>
            </a:r>
          </a:p>
          <a:p>
            <a:r>
              <a:rPr lang="en-US" dirty="0" smtClean="0"/>
              <a:t>Temperature </a:t>
            </a:r>
            <a:r>
              <a:rPr lang="en-US" dirty="0"/>
              <a:t>sensors</a:t>
            </a:r>
          </a:p>
          <a:p>
            <a:r>
              <a:rPr lang="en-US" dirty="0" smtClean="0"/>
              <a:t>Gas </a:t>
            </a:r>
            <a:r>
              <a:rPr lang="en-US" dirty="0"/>
              <a:t>leak sensors</a:t>
            </a:r>
          </a:p>
          <a:p>
            <a:r>
              <a:rPr lang="en-US" dirty="0" smtClean="0"/>
              <a:t>Motion </a:t>
            </a:r>
            <a:r>
              <a:rPr lang="en-US" dirty="0"/>
              <a:t>sensors</a:t>
            </a:r>
          </a:p>
          <a:p>
            <a:r>
              <a:rPr lang="en-US" dirty="0" smtClean="0"/>
              <a:t>Occupancy </a:t>
            </a:r>
            <a:r>
              <a:rPr lang="en-US" dirty="0"/>
              <a:t>sensors for power saving</a:t>
            </a:r>
          </a:p>
          <a:p>
            <a:r>
              <a:rPr lang="en-US" dirty="0" smtClean="0"/>
              <a:t>Light </a:t>
            </a:r>
            <a:r>
              <a:rPr lang="en-US" dirty="0"/>
              <a:t>management</a:t>
            </a:r>
          </a:p>
          <a:p>
            <a:r>
              <a:rPr lang="en-US" dirty="0" smtClean="0"/>
              <a:t>Blinds </a:t>
            </a:r>
            <a:r>
              <a:rPr lang="en-US" dirty="0"/>
              <a:t>sensors/Auto curtains</a:t>
            </a:r>
          </a:p>
          <a:p>
            <a:r>
              <a:rPr lang="en-US" dirty="0" smtClean="0"/>
              <a:t>Smart </a:t>
            </a:r>
            <a:r>
              <a:rPr lang="en-US" dirty="0"/>
              <a:t>light switch</a:t>
            </a:r>
          </a:p>
          <a:p>
            <a:r>
              <a:rPr lang="en-US" dirty="0" smtClean="0"/>
              <a:t>Temperature </a:t>
            </a:r>
            <a:r>
              <a:rPr lang="en-US" dirty="0"/>
              <a:t>&amp; Humidity sensors Smart meter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 BRIDGE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9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984771"/>
          </a:xfrm>
        </p:spPr>
        <p:txBody>
          <a:bodyPr>
            <a:normAutofit/>
          </a:bodyPr>
          <a:lstStyle/>
          <a:p>
            <a:r>
              <a:rPr lang="en-US" dirty="0"/>
              <a:t>A cheap and open-source alternative to control household appliances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09550"/>
            <a:ext cx="8229600" cy="8382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 BRIDGE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9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 BRIDGE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3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95350"/>
            <a:ext cx="8458200" cy="1066800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/>
              <a:t>IOT BASED HOME AUTOMATION USING WEBPAGE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10800000" flipV="1">
            <a:off x="5105400" y="2571750"/>
            <a:ext cx="3581400" cy="1524000"/>
          </a:xfrm>
        </p:spPr>
        <p:txBody>
          <a:bodyPr>
            <a:normAutofit/>
          </a:bodyPr>
          <a:lstStyle/>
          <a:p>
            <a:r>
              <a:rPr lang="en-US" dirty="0"/>
              <a:t>Presented By  </a:t>
            </a:r>
            <a:r>
              <a:rPr lang="en-US" dirty="0" smtClean="0"/>
              <a:t>:</a:t>
            </a:r>
          </a:p>
          <a:p>
            <a:r>
              <a:rPr lang="en-US" dirty="0" smtClean="0"/>
              <a:t>SRI RAM .N</a:t>
            </a:r>
            <a:endParaRPr lang="en-US" dirty="0"/>
          </a:p>
          <a:p>
            <a:r>
              <a:rPr lang="en-US" dirty="0" smtClean="0"/>
              <a:t>B.PREETHAM </a:t>
            </a:r>
            <a:r>
              <a:rPr lang="en-US" dirty="0"/>
              <a:t>REDDY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334000" y="4552950"/>
            <a:ext cx="3481754" cy="273844"/>
          </a:xfrm>
        </p:spPr>
        <p:txBody>
          <a:bodyPr/>
          <a:lstStyle/>
          <a:p>
            <a:pPr lvl="1" algn="r"/>
            <a:r>
              <a:rPr lang="en-US" sz="3400" dirty="0" smtClean="0"/>
              <a:t>SMART BRIDGE</a:t>
            </a:r>
            <a:endParaRPr lang="en-US" sz="3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06212"/>
            <a:ext cx="4095750" cy="27255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39" y="1906212"/>
            <a:ext cx="4455472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22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INTRODUCTION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COMPONENTS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BLOCK DIAGRAM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WORKING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APPLICATIONS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ADVANTAGES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CONCLUSION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 smtClean="0"/>
              <a:t>SMART BRIDGE</a:t>
            </a:r>
            <a:endParaRPr lang="en-US" sz="20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51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458200" cy="365759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Today, technology has become an integrated part of people's lives. It has, and continues to influence many aspects of daily life .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/>
              <a:t>The internet has become a common interface that many devices use in order to simplify the daily life of many peopled .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/>
              <a:t>Smartphones have allowed people to connect to the internet without the need for a computer, while still offering the same functionality but through different means.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 BRIDGE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4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 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COMPUTERIZED CONTROL OVER THE ELECTRICAL </a:t>
            </a:r>
            <a:r>
              <a:rPr lang="en-US" smtClean="0"/>
              <a:t>AND ELECTRONICS </a:t>
            </a:r>
            <a:r>
              <a:rPr lang="en-US" dirty="0" smtClean="0"/>
              <a:t>SYSTEMS IN A BUILDING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MOBILE HOST CONTROLLER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CLIENT MODULE COMMUNICATE WITH HOST CONTROLLER WIRELESS WITH THE HELP OF WI-FI MODULE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 BRIDGE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3706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COMPONENTS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81" y="1230630"/>
            <a:ext cx="1828800" cy="18288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 BRIDGE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90600" y="3336119"/>
            <a:ext cx="1099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</a:rPr>
              <a:t>ESP32</a:t>
            </a:r>
            <a:endParaRPr lang="en-US" sz="2800" b="1" dirty="0">
              <a:solidFill>
                <a:srgbClr val="FFFF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263976"/>
            <a:ext cx="1809750" cy="18097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27076" y="3336119"/>
            <a:ext cx="1003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00"/>
                </a:solidFill>
              </a:rPr>
              <a:t>LM35</a:t>
            </a:r>
            <a:endParaRPr lang="en-US" sz="2800" b="1" dirty="0">
              <a:solidFill>
                <a:srgbClr val="FFFF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263976"/>
            <a:ext cx="1417320" cy="18897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291590"/>
            <a:ext cx="2161726" cy="188976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257800" y="3336119"/>
            <a:ext cx="947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C000"/>
                </a:solidFill>
              </a:rPr>
              <a:t>BULB</a:t>
            </a:r>
            <a:endParaRPr lang="en-US" sz="2800" b="1" dirty="0">
              <a:solidFill>
                <a:srgbClr val="FFC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39000" y="3336119"/>
            <a:ext cx="11374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C000"/>
                </a:solidFill>
              </a:rPr>
              <a:t>RELAY</a:t>
            </a:r>
            <a:endParaRPr lang="en-US" sz="2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99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BLOCK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044" y="1200150"/>
            <a:ext cx="6033911" cy="339407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 BRIDGE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458200" y="4705350"/>
            <a:ext cx="533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`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98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00150"/>
            <a:ext cx="8000999" cy="339407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 BRIDGE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334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PAGE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 BRIDGE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742950"/>
            <a:ext cx="2893219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32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218</TotalTime>
  <Words>230</Words>
  <Application>Microsoft Office PowerPoint</Application>
  <PresentationFormat>On-screen Show (16:9)</PresentationFormat>
  <Paragraphs>70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Thatch</vt:lpstr>
      <vt:lpstr>PowerPoint Presentation</vt:lpstr>
      <vt:lpstr>IOT BASED HOME AUTOMATION USING WEBPAGE</vt:lpstr>
      <vt:lpstr>OVERVIEW</vt:lpstr>
      <vt:lpstr>INTRODUCTION</vt:lpstr>
      <vt:lpstr>HOME AUTOMATION</vt:lpstr>
      <vt:lpstr>COMPONENTS </vt:lpstr>
      <vt:lpstr>BLOCK DIAGRAM</vt:lpstr>
      <vt:lpstr>WORKING</vt:lpstr>
      <vt:lpstr>WEB PAGE</vt:lpstr>
      <vt:lpstr>DATA CLOUD</vt:lpstr>
      <vt:lpstr>ADVANTAGES</vt:lpstr>
      <vt:lpstr>APPLICATIONS</vt:lpstr>
      <vt:lpstr>A cheap and open-source alternative to control household appliances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HOME</cp:lastModifiedBy>
  <cp:revision>18</cp:revision>
  <dcterms:created xsi:type="dcterms:W3CDTF">2019-06-21T01:49:34Z</dcterms:created>
  <dcterms:modified xsi:type="dcterms:W3CDTF">2019-06-21T08:00:55Z</dcterms:modified>
</cp:coreProperties>
</file>