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sldIdLst>
    <p:sldId id="256" r:id="rId9"/>
    <p:sldId id="257" r:id="rId10"/>
    <p:sldId id="258" r:id="rId11"/>
    <p:sldId id="270" r:id="rId12"/>
    <p:sldId id="264" r:id="rId13"/>
    <p:sldId id="271" r:id="rId14"/>
    <p:sldId id="266" r:id="rId15"/>
    <p:sldId id="272" r:id="rId16"/>
    <p:sldId id="265" r:id="rId17"/>
    <p:sldId id="273" r:id="rId18"/>
    <p:sldId id="267" r:id="rId19"/>
    <p:sldId id="274" r:id="rId20"/>
    <p:sldId id="268" r:id="rId21"/>
    <p:sldId id="276" r:id="rId22"/>
    <p:sldId id="279" r:id="rId23"/>
    <p:sldId id="278" r:id="rId24"/>
    <p:sldId id="280"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6AAB"/>
    <a:srgbClr val="FFE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58B2F-62FE-4268-8F30-703D1C18A572}"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N"/>
        </a:p>
      </dgm:t>
    </dgm:pt>
    <dgm:pt modelId="{3318128A-EA38-4ABD-9A86-931C51E3E12F}">
      <dgm:prSet phldrT="[Text]"/>
      <dgm:spPr/>
      <dgm:t>
        <a:bodyPr/>
        <a:lstStyle/>
        <a:p>
          <a:r>
            <a:rPr lang="en-IN" dirty="0" smtClean="0"/>
            <a:t>H/W</a:t>
          </a:r>
          <a:endParaRPr lang="en-IN" dirty="0"/>
        </a:p>
      </dgm:t>
    </dgm:pt>
    <dgm:pt modelId="{B1D2CDB6-9174-4B5E-9755-BBA797C5CA83}" type="parTrans" cxnId="{7FEAC9E6-87EC-4573-99AA-D5DDE1AFF04F}">
      <dgm:prSet/>
      <dgm:spPr/>
      <dgm:t>
        <a:bodyPr/>
        <a:lstStyle/>
        <a:p>
          <a:endParaRPr lang="en-IN"/>
        </a:p>
      </dgm:t>
    </dgm:pt>
    <dgm:pt modelId="{47B080F5-6074-473F-9507-91A0CAB387EE}" type="sibTrans" cxnId="{7FEAC9E6-87EC-4573-99AA-D5DDE1AFF04F}">
      <dgm:prSet/>
      <dgm:spPr/>
      <dgm:t>
        <a:bodyPr/>
        <a:lstStyle/>
        <a:p>
          <a:endParaRPr lang="en-IN"/>
        </a:p>
      </dgm:t>
    </dgm:pt>
    <dgm:pt modelId="{EB0BA86F-2BB6-4B06-A438-A60CF72ED2AD}">
      <dgm:prSet phldrT="[Text]"/>
      <dgm:spPr/>
      <dgm:t>
        <a:bodyPr/>
        <a:lstStyle/>
        <a:p>
          <a:pPr algn="ctr"/>
          <a:r>
            <a:rPr lang="en-IN" dirty="0" smtClean="0"/>
            <a:t>ESP32</a:t>
          </a:r>
          <a:endParaRPr lang="en-IN" dirty="0"/>
        </a:p>
      </dgm:t>
    </dgm:pt>
    <dgm:pt modelId="{E1705F3F-C8B2-4669-B8B5-9E692B1508B6}" type="parTrans" cxnId="{53BD5217-35D3-4437-BB99-34802641436B}">
      <dgm:prSet/>
      <dgm:spPr/>
      <dgm:t>
        <a:bodyPr/>
        <a:lstStyle/>
        <a:p>
          <a:endParaRPr lang="en-IN"/>
        </a:p>
      </dgm:t>
    </dgm:pt>
    <dgm:pt modelId="{4C3A893C-F58F-4CAC-8C65-17FACEAB55DC}" type="sibTrans" cxnId="{53BD5217-35D3-4437-BB99-34802641436B}">
      <dgm:prSet/>
      <dgm:spPr/>
      <dgm:t>
        <a:bodyPr/>
        <a:lstStyle/>
        <a:p>
          <a:endParaRPr lang="en-IN"/>
        </a:p>
      </dgm:t>
    </dgm:pt>
    <dgm:pt modelId="{1E47BB14-50ED-47E1-AF00-859A7C93D403}">
      <dgm:prSet phldrT="[Text]"/>
      <dgm:spPr/>
      <dgm:t>
        <a:bodyPr/>
        <a:lstStyle/>
        <a:p>
          <a:r>
            <a:rPr lang="en-IN" dirty="0" smtClean="0"/>
            <a:t>S/W</a:t>
          </a:r>
          <a:endParaRPr lang="en-IN" dirty="0"/>
        </a:p>
      </dgm:t>
    </dgm:pt>
    <dgm:pt modelId="{835753C9-3423-4A31-B3EE-1A56BAFFD605}" type="parTrans" cxnId="{D68708CC-4A01-4569-A5A1-7C017AF92897}">
      <dgm:prSet/>
      <dgm:spPr/>
      <dgm:t>
        <a:bodyPr/>
        <a:lstStyle/>
        <a:p>
          <a:endParaRPr lang="en-IN"/>
        </a:p>
      </dgm:t>
    </dgm:pt>
    <dgm:pt modelId="{1A3DB784-0589-487E-AA56-D858551D03A1}" type="sibTrans" cxnId="{D68708CC-4A01-4569-A5A1-7C017AF92897}">
      <dgm:prSet/>
      <dgm:spPr/>
      <dgm:t>
        <a:bodyPr/>
        <a:lstStyle/>
        <a:p>
          <a:endParaRPr lang="en-IN"/>
        </a:p>
      </dgm:t>
    </dgm:pt>
    <dgm:pt modelId="{95838C00-605E-4487-BDCF-1DA0C3645E0D}">
      <dgm:prSet phldrT="[Text]"/>
      <dgm:spPr/>
      <dgm:t>
        <a:bodyPr/>
        <a:lstStyle/>
        <a:p>
          <a:pPr algn="ctr"/>
          <a:r>
            <a:rPr lang="en-IN" dirty="0" smtClean="0"/>
            <a:t>ARDUINO UNO</a:t>
          </a:r>
          <a:endParaRPr lang="en-IN" dirty="0"/>
        </a:p>
      </dgm:t>
    </dgm:pt>
    <dgm:pt modelId="{C342650A-097F-40A2-92EE-BFE254FF5C67}" type="parTrans" cxnId="{62A578C5-6CC6-443D-8391-E19B8D385071}">
      <dgm:prSet/>
      <dgm:spPr/>
      <dgm:t>
        <a:bodyPr/>
        <a:lstStyle/>
        <a:p>
          <a:endParaRPr lang="en-IN"/>
        </a:p>
      </dgm:t>
    </dgm:pt>
    <dgm:pt modelId="{07783F46-143E-499E-BBAC-4B5FF6074C80}" type="sibTrans" cxnId="{62A578C5-6CC6-443D-8391-E19B8D385071}">
      <dgm:prSet/>
      <dgm:spPr/>
      <dgm:t>
        <a:bodyPr/>
        <a:lstStyle/>
        <a:p>
          <a:endParaRPr lang="en-IN"/>
        </a:p>
      </dgm:t>
    </dgm:pt>
    <dgm:pt modelId="{62376EE8-10DC-46A2-8D1F-846440F76F4B}">
      <dgm:prSet phldrT="[Text]"/>
      <dgm:spPr/>
      <dgm:t>
        <a:bodyPr/>
        <a:lstStyle/>
        <a:p>
          <a:pPr algn="ctr"/>
          <a:r>
            <a:rPr lang="en-IN" dirty="0" smtClean="0"/>
            <a:t>WEB PAGE</a:t>
          </a:r>
          <a:endParaRPr lang="en-IN" dirty="0"/>
        </a:p>
      </dgm:t>
    </dgm:pt>
    <dgm:pt modelId="{40F7F666-A902-4451-8D3C-4E3C60A7D816}" type="parTrans" cxnId="{440233A0-1A28-4A23-8C2B-5F0CE070F113}">
      <dgm:prSet/>
      <dgm:spPr/>
      <dgm:t>
        <a:bodyPr/>
        <a:lstStyle/>
        <a:p>
          <a:endParaRPr lang="en-IN"/>
        </a:p>
      </dgm:t>
    </dgm:pt>
    <dgm:pt modelId="{77FD9360-C231-4E8D-ACAF-DF43A0910730}" type="sibTrans" cxnId="{440233A0-1A28-4A23-8C2B-5F0CE070F113}">
      <dgm:prSet/>
      <dgm:spPr/>
      <dgm:t>
        <a:bodyPr/>
        <a:lstStyle/>
        <a:p>
          <a:endParaRPr lang="en-IN"/>
        </a:p>
      </dgm:t>
    </dgm:pt>
    <dgm:pt modelId="{1C94C032-2DBA-4334-9C4D-5D13988F786E}">
      <dgm:prSet phldrT="[Text]"/>
      <dgm:spPr/>
      <dgm:t>
        <a:bodyPr/>
        <a:lstStyle/>
        <a:p>
          <a:pPr algn="ctr"/>
          <a:r>
            <a:rPr lang="en-IN" dirty="0" smtClean="0"/>
            <a:t>SERVO MOTOR</a:t>
          </a:r>
          <a:endParaRPr lang="en-IN" dirty="0"/>
        </a:p>
      </dgm:t>
    </dgm:pt>
    <dgm:pt modelId="{C8C0C1A8-603F-439B-873C-6C75238DF479}" type="parTrans" cxnId="{5AB0B594-4323-4E93-A57C-F83C8E69BC90}">
      <dgm:prSet/>
      <dgm:spPr/>
      <dgm:t>
        <a:bodyPr/>
        <a:lstStyle/>
        <a:p>
          <a:endParaRPr lang="en-IN"/>
        </a:p>
      </dgm:t>
    </dgm:pt>
    <dgm:pt modelId="{D330FE0B-0DA9-47CA-ABDC-957324E37AC3}" type="sibTrans" cxnId="{5AB0B594-4323-4E93-A57C-F83C8E69BC90}">
      <dgm:prSet/>
      <dgm:spPr/>
      <dgm:t>
        <a:bodyPr/>
        <a:lstStyle/>
        <a:p>
          <a:endParaRPr lang="en-IN"/>
        </a:p>
      </dgm:t>
    </dgm:pt>
    <dgm:pt modelId="{2DCDC712-AD33-4E36-82CA-0FD6685584E5}">
      <dgm:prSet phldrT="[Text]"/>
      <dgm:spPr/>
      <dgm:t>
        <a:bodyPr/>
        <a:lstStyle/>
        <a:p>
          <a:pPr algn="ctr"/>
          <a:r>
            <a:rPr lang="en-IN" dirty="0" smtClean="0"/>
            <a:t>ULTRASONIC SENSOR</a:t>
          </a:r>
          <a:endParaRPr lang="en-IN" dirty="0"/>
        </a:p>
      </dgm:t>
    </dgm:pt>
    <dgm:pt modelId="{CB81F2B3-6A3F-4581-AC44-06DB0F83FF6E}" type="parTrans" cxnId="{C99FBC4F-81B9-43F0-970B-9E3D944E7556}">
      <dgm:prSet/>
      <dgm:spPr/>
      <dgm:t>
        <a:bodyPr/>
        <a:lstStyle/>
        <a:p>
          <a:endParaRPr lang="en-IN"/>
        </a:p>
      </dgm:t>
    </dgm:pt>
    <dgm:pt modelId="{CFA9F0D2-63B0-4EDB-80E5-C524A8D809AF}" type="sibTrans" cxnId="{C99FBC4F-81B9-43F0-970B-9E3D944E7556}">
      <dgm:prSet/>
      <dgm:spPr/>
      <dgm:t>
        <a:bodyPr/>
        <a:lstStyle/>
        <a:p>
          <a:endParaRPr lang="en-IN"/>
        </a:p>
      </dgm:t>
    </dgm:pt>
    <dgm:pt modelId="{FBD40C4D-0244-403F-AED5-0365BF045D28}">
      <dgm:prSet phldrT="[Text]"/>
      <dgm:spPr/>
      <dgm:t>
        <a:bodyPr/>
        <a:lstStyle/>
        <a:p>
          <a:pPr algn="ctr"/>
          <a:r>
            <a:rPr lang="en-IN" dirty="0" smtClean="0"/>
            <a:t>BUZZER</a:t>
          </a:r>
          <a:endParaRPr lang="en-IN" dirty="0"/>
        </a:p>
      </dgm:t>
    </dgm:pt>
    <dgm:pt modelId="{DC64AC6E-D073-4073-8A98-82DB8D0C3421}" type="parTrans" cxnId="{C73EE9C9-D692-479C-98C1-76D09A3A1A64}">
      <dgm:prSet/>
      <dgm:spPr/>
      <dgm:t>
        <a:bodyPr/>
        <a:lstStyle/>
        <a:p>
          <a:endParaRPr lang="en-IN"/>
        </a:p>
      </dgm:t>
    </dgm:pt>
    <dgm:pt modelId="{4B67F244-DA69-4173-A3E7-0DD2F364B38E}" type="sibTrans" cxnId="{C73EE9C9-D692-479C-98C1-76D09A3A1A64}">
      <dgm:prSet/>
      <dgm:spPr/>
      <dgm:t>
        <a:bodyPr/>
        <a:lstStyle/>
        <a:p>
          <a:endParaRPr lang="en-IN"/>
        </a:p>
      </dgm:t>
    </dgm:pt>
    <dgm:pt modelId="{70074045-BB44-4E71-BA52-A56AE122DE0B}" type="pres">
      <dgm:prSet presAssocID="{92F58B2F-62FE-4268-8F30-703D1C18A572}" presName="list" presStyleCnt="0">
        <dgm:presLayoutVars>
          <dgm:dir/>
          <dgm:animLvl val="lvl"/>
        </dgm:presLayoutVars>
      </dgm:prSet>
      <dgm:spPr/>
      <dgm:t>
        <a:bodyPr/>
        <a:lstStyle/>
        <a:p>
          <a:endParaRPr lang="en-IN"/>
        </a:p>
      </dgm:t>
    </dgm:pt>
    <dgm:pt modelId="{7A48A4B8-DA74-47E3-8E75-98ACB7CB57EA}" type="pres">
      <dgm:prSet presAssocID="{3318128A-EA38-4ABD-9A86-931C51E3E12F}" presName="posSpace" presStyleCnt="0"/>
      <dgm:spPr/>
    </dgm:pt>
    <dgm:pt modelId="{B2ECB5DE-F6D5-4FBA-B652-6DE7E9EB3E16}" type="pres">
      <dgm:prSet presAssocID="{3318128A-EA38-4ABD-9A86-931C51E3E12F}" presName="vertFlow" presStyleCnt="0"/>
      <dgm:spPr/>
    </dgm:pt>
    <dgm:pt modelId="{CAA6D85B-784B-4911-8B76-5DC35CB7D828}" type="pres">
      <dgm:prSet presAssocID="{3318128A-EA38-4ABD-9A86-931C51E3E12F}" presName="topSpace" presStyleCnt="0"/>
      <dgm:spPr/>
    </dgm:pt>
    <dgm:pt modelId="{091C04C3-EBE1-4E44-BC7D-93426F9F9145}" type="pres">
      <dgm:prSet presAssocID="{3318128A-EA38-4ABD-9A86-931C51E3E12F}" presName="firstComp" presStyleCnt="0"/>
      <dgm:spPr/>
    </dgm:pt>
    <dgm:pt modelId="{8BD1078E-523F-4038-9203-10CBA4A34F67}" type="pres">
      <dgm:prSet presAssocID="{3318128A-EA38-4ABD-9A86-931C51E3E12F}" presName="firstChild" presStyleLbl="bgAccFollowNode1" presStyleIdx="0" presStyleCnt="6"/>
      <dgm:spPr/>
      <dgm:t>
        <a:bodyPr/>
        <a:lstStyle/>
        <a:p>
          <a:endParaRPr lang="en-IN"/>
        </a:p>
      </dgm:t>
    </dgm:pt>
    <dgm:pt modelId="{F6ADDC25-9CC4-4FF7-B377-514938377D0A}" type="pres">
      <dgm:prSet presAssocID="{3318128A-EA38-4ABD-9A86-931C51E3E12F}" presName="firstChildTx" presStyleLbl="bgAccFollowNode1" presStyleIdx="0" presStyleCnt="6">
        <dgm:presLayoutVars>
          <dgm:bulletEnabled val="1"/>
        </dgm:presLayoutVars>
      </dgm:prSet>
      <dgm:spPr/>
      <dgm:t>
        <a:bodyPr/>
        <a:lstStyle/>
        <a:p>
          <a:endParaRPr lang="en-IN"/>
        </a:p>
      </dgm:t>
    </dgm:pt>
    <dgm:pt modelId="{0358C753-45B7-4E1A-84B7-8BE22DDAEABC}" type="pres">
      <dgm:prSet presAssocID="{1C94C032-2DBA-4334-9C4D-5D13988F786E}" presName="comp" presStyleCnt="0"/>
      <dgm:spPr/>
    </dgm:pt>
    <dgm:pt modelId="{507D1574-BFB3-4544-A547-40F6D8CA9912}" type="pres">
      <dgm:prSet presAssocID="{1C94C032-2DBA-4334-9C4D-5D13988F786E}" presName="child" presStyleLbl="bgAccFollowNode1" presStyleIdx="1" presStyleCnt="6"/>
      <dgm:spPr/>
      <dgm:t>
        <a:bodyPr/>
        <a:lstStyle/>
        <a:p>
          <a:endParaRPr lang="en-IN"/>
        </a:p>
      </dgm:t>
    </dgm:pt>
    <dgm:pt modelId="{1A45197E-5905-46D4-9AE9-76622A2E56C9}" type="pres">
      <dgm:prSet presAssocID="{1C94C032-2DBA-4334-9C4D-5D13988F786E}" presName="childTx" presStyleLbl="bgAccFollowNode1" presStyleIdx="1" presStyleCnt="6">
        <dgm:presLayoutVars>
          <dgm:bulletEnabled val="1"/>
        </dgm:presLayoutVars>
      </dgm:prSet>
      <dgm:spPr/>
      <dgm:t>
        <a:bodyPr/>
        <a:lstStyle/>
        <a:p>
          <a:endParaRPr lang="en-IN"/>
        </a:p>
      </dgm:t>
    </dgm:pt>
    <dgm:pt modelId="{48622EB1-E8C5-472D-9EA4-D380366CA3E0}" type="pres">
      <dgm:prSet presAssocID="{2DCDC712-AD33-4E36-82CA-0FD6685584E5}" presName="comp" presStyleCnt="0"/>
      <dgm:spPr/>
    </dgm:pt>
    <dgm:pt modelId="{B162CDC7-469B-4964-B1E9-C8A36AF74152}" type="pres">
      <dgm:prSet presAssocID="{2DCDC712-AD33-4E36-82CA-0FD6685584E5}" presName="child" presStyleLbl="bgAccFollowNode1" presStyleIdx="2" presStyleCnt="6"/>
      <dgm:spPr/>
      <dgm:t>
        <a:bodyPr/>
        <a:lstStyle/>
        <a:p>
          <a:endParaRPr lang="en-IN"/>
        </a:p>
      </dgm:t>
    </dgm:pt>
    <dgm:pt modelId="{53E6B87B-A8A7-4E0C-AB8E-0D4F3305DCA3}" type="pres">
      <dgm:prSet presAssocID="{2DCDC712-AD33-4E36-82CA-0FD6685584E5}" presName="childTx" presStyleLbl="bgAccFollowNode1" presStyleIdx="2" presStyleCnt="6">
        <dgm:presLayoutVars>
          <dgm:bulletEnabled val="1"/>
        </dgm:presLayoutVars>
      </dgm:prSet>
      <dgm:spPr/>
      <dgm:t>
        <a:bodyPr/>
        <a:lstStyle/>
        <a:p>
          <a:endParaRPr lang="en-IN"/>
        </a:p>
      </dgm:t>
    </dgm:pt>
    <dgm:pt modelId="{2E15E22E-AD0C-4F81-A4FD-E5718AA2EDE9}" type="pres">
      <dgm:prSet presAssocID="{FBD40C4D-0244-403F-AED5-0365BF045D28}" presName="comp" presStyleCnt="0"/>
      <dgm:spPr/>
    </dgm:pt>
    <dgm:pt modelId="{827B51EB-4EA3-4755-B643-A18BE9EE3213}" type="pres">
      <dgm:prSet presAssocID="{FBD40C4D-0244-403F-AED5-0365BF045D28}" presName="child" presStyleLbl="bgAccFollowNode1" presStyleIdx="3" presStyleCnt="6"/>
      <dgm:spPr/>
      <dgm:t>
        <a:bodyPr/>
        <a:lstStyle/>
        <a:p>
          <a:endParaRPr lang="en-IN"/>
        </a:p>
      </dgm:t>
    </dgm:pt>
    <dgm:pt modelId="{7E2506F0-3059-433C-B92E-D49C6DA4E434}" type="pres">
      <dgm:prSet presAssocID="{FBD40C4D-0244-403F-AED5-0365BF045D28}" presName="childTx" presStyleLbl="bgAccFollowNode1" presStyleIdx="3" presStyleCnt="6">
        <dgm:presLayoutVars>
          <dgm:bulletEnabled val="1"/>
        </dgm:presLayoutVars>
      </dgm:prSet>
      <dgm:spPr/>
      <dgm:t>
        <a:bodyPr/>
        <a:lstStyle/>
        <a:p>
          <a:endParaRPr lang="en-IN"/>
        </a:p>
      </dgm:t>
    </dgm:pt>
    <dgm:pt modelId="{F33854B9-431A-4564-894F-CB8A60E9C694}" type="pres">
      <dgm:prSet presAssocID="{3318128A-EA38-4ABD-9A86-931C51E3E12F}" presName="negSpace" presStyleCnt="0"/>
      <dgm:spPr/>
    </dgm:pt>
    <dgm:pt modelId="{937C1B44-B37B-481F-9C51-C6FB5677211B}" type="pres">
      <dgm:prSet presAssocID="{3318128A-EA38-4ABD-9A86-931C51E3E12F}" presName="circle" presStyleLbl="node1" presStyleIdx="0" presStyleCnt="2"/>
      <dgm:spPr/>
      <dgm:t>
        <a:bodyPr/>
        <a:lstStyle/>
        <a:p>
          <a:endParaRPr lang="en-IN"/>
        </a:p>
      </dgm:t>
    </dgm:pt>
    <dgm:pt modelId="{543ADA77-39E6-44BB-9C17-012250EDF64C}" type="pres">
      <dgm:prSet presAssocID="{47B080F5-6074-473F-9507-91A0CAB387EE}" presName="transSpace" presStyleCnt="0"/>
      <dgm:spPr/>
    </dgm:pt>
    <dgm:pt modelId="{E4A01245-5709-4072-B046-74B5D2DB80C2}" type="pres">
      <dgm:prSet presAssocID="{1E47BB14-50ED-47E1-AF00-859A7C93D403}" presName="posSpace" presStyleCnt="0"/>
      <dgm:spPr/>
    </dgm:pt>
    <dgm:pt modelId="{8E25EEEA-9B5E-4605-8636-B0F820D6791A}" type="pres">
      <dgm:prSet presAssocID="{1E47BB14-50ED-47E1-AF00-859A7C93D403}" presName="vertFlow" presStyleCnt="0"/>
      <dgm:spPr/>
    </dgm:pt>
    <dgm:pt modelId="{A268FA5B-5267-4B9F-A8D4-863888132B01}" type="pres">
      <dgm:prSet presAssocID="{1E47BB14-50ED-47E1-AF00-859A7C93D403}" presName="topSpace" presStyleCnt="0"/>
      <dgm:spPr/>
    </dgm:pt>
    <dgm:pt modelId="{B44498A4-BCE7-4CD5-9ADB-C8957D2160E5}" type="pres">
      <dgm:prSet presAssocID="{1E47BB14-50ED-47E1-AF00-859A7C93D403}" presName="firstComp" presStyleCnt="0"/>
      <dgm:spPr/>
    </dgm:pt>
    <dgm:pt modelId="{798B718F-0240-4B8F-BDF0-B130C0322288}" type="pres">
      <dgm:prSet presAssocID="{1E47BB14-50ED-47E1-AF00-859A7C93D403}" presName="firstChild" presStyleLbl="bgAccFollowNode1" presStyleIdx="4" presStyleCnt="6"/>
      <dgm:spPr/>
      <dgm:t>
        <a:bodyPr/>
        <a:lstStyle/>
        <a:p>
          <a:endParaRPr lang="en-IN"/>
        </a:p>
      </dgm:t>
    </dgm:pt>
    <dgm:pt modelId="{EA24CC17-1A3D-4086-8D0A-3976DE5531D2}" type="pres">
      <dgm:prSet presAssocID="{1E47BB14-50ED-47E1-AF00-859A7C93D403}" presName="firstChildTx" presStyleLbl="bgAccFollowNode1" presStyleIdx="4" presStyleCnt="6">
        <dgm:presLayoutVars>
          <dgm:bulletEnabled val="1"/>
        </dgm:presLayoutVars>
      </dgm:prSet>
      <dgm:spPr/>
      <dgm:t>
        <a:bodyPr/>
        <a:lstStyle/>
        <a:p>
          <a:endParaRPr lang="en-IN"/>
        </a:p>
      </dgm:t>
    </dgm:pt>
    <dgm:pt modelId="{B49AF6AE-36B8-4D0F-9DC1-4DF2A099CEB5}" type="pres">
      <dgm:prSet presAssocID="{62376EE8-10DC-46A2-8D1F-846440F76F4B}" presName="comp" presStyleCnt="0"/>
      <dgm:spPr/>
    </dgm:pt>
    <dgm:pt modelId="{B549CDFA-79CE-4BD6-8EBC-DEBB1F35AAAF}" type="pres">
      <dgm:prSet presAssocID="{62376EE8-10DC-46A2-8D1F-846440F76F4B}" presName="child" presStyleLbl="bgAccFollowNode1" presStyleIdx="5" presStyleCnt="6"/>
      <dgm:spPr/>
      <dgm:t>
        <a:bodyPr/>
        <a:lstStyle/>
        <a:p>
          <a:endParaRPr lang="en-IN"/>
        </a:p>
      </dgm:t>
    </dgm:pt>
    <dgm:pt modelId="{160B9C97-84B8-4718-819C-EF2F6D79A202}" type="pres">
      <dgm:prSet presAssocID="{62376EE8-10DC-46A2-8D1F-846440F76F4B}" presName="childTx" presStyleLbl="bgAccFollowNode1" presStyleIdx="5" presStyleCnt="6">
        <dgm:presLayoutVars>
          <dgm:bulletEnabled val="1"/>
        </dgm:presLayoutVars>
      </dgm:prSet>
      <dgm:spPr/>
      <dgm:t>
        <a:bodyPr/>
        <a:lstStyle/>
        <a:p>
          <a:endParaRPr lang="en-IN"/>
        </a:p>
      </dgm:t>
    </dgm:pt>
    <dgm:pt modelId="{3B0768A2-33C1-43B9-A03A-C49CF9EA3F06}" type="pres">
      <dgm:prSet presAssocID="{1E47BB14-50ED-47E1-AF00-859A7C93D403}" presName="negSpace" presStyleCnt="0"/>
      <dgm:spPr/>
    </dgm:pt>
    <dgm:pt modelId="{7BEB0F59-8D44-4E33-87B3-DCD6D27334D5}" type="pres">
      <dgm:prSet presAssocID="{1E47BB14-50ED-47E1-AF00-859A7C93D403}" presName="circle" presStyleLbl="node1" presStyleIdx="1" presStyleCnt="2"/>
      <dgm:spPr/>
      <dgm:t>
        <a:bodyPr/>
        <a:lstStyle/>
        <a:p>
          <a:endParaRPr lang="en-IN"/>
        </a:p>
      </dgm:t>
    </dgm:pt>
  </dgm:ptLst>
  <dgm:cxnLst>
    <dgm:cxn modelId="{0D3C0FC7-3A42-4404-9620-0BE4693EC32C}" type="presOf" srcId="{62376EE8-10DC-46A2-8D1F-846440F76F4B}" destId="{160B9C97-84B8-4718-819C-EF2F6D79A202}" srcOrd="1" destOrd="0" presId="urn:microsoft.com/office/officeart/2005/8/layout/hList9"/>
    <dgm:cxn modelId="{D35E90B1-B260-4DAE-97CB-8A0DA81C3170}" type="presOf" srcId="{3318128A-EA38-4ABD-9A86-931C51E3E12F}" destId="{937C1B44-B37B-481F-9C51-C6FB5677211B}" srcOrd="0" destOrd="0" presId="urn:microsoft.com/office/officeart/2005/8/layout/hList9"/>
    <dgm:cxn modelId="{C73EE9C9-D692-479C-98C1-76D09A3A1A64}" srcId="{3318128A-EA38-4ABD-9A86-931C51E3E12F}" destId="{FBD40C4D-0244-403F-AED5-0365BF045D28}" srcOrd="3" destOrd="0" parTransId="{DC64AC6E-D073-4073-8A98-82DB8D0C3421}" sibTransId="{4B67F244-DA69-4173-A3E7-0DD2F364B38E}"/>
    <dgm:cxn modelId="{BC537E80-D4AF-4D28-8C11-F53067D89BA3}" type="presOf" srcId="{95838C00-605E-4487-BDCF-1DA0C3645E0D}" destId="{798B718F-0240-4B8F-BDF0-B130C0322288}" srcOrd="0" destOrd="0" presId="urn:microsoft.com/office/officeart/2005/8/layout/hList9"/>
    <dgm:cxn modelId="{D68708CC-4A01-4569-A5A1-7C017AF92897}" srcId="{92F58B2F-62FE-4268-8F30-703D1C18A572}" destId="{1E47BB14-50ED-47E1-AF00-859A7C93D403}" srcOrd="1" destOrd="0" parTransId="{835753C9-3423-4A31-B3EE-1A56BAFFD605}" sibTransId="{1A3DB784-0589-487E-AA56-D858551D03A1}"/>
    <dgm:cxn modelId="{A479DB6E-5AB4-4BB9-85E9-EF04083DCF8C}" type="presOf" srcId="{EB0BA86F-2BB6-4B06-A438-A60CF72ED2AD}" destId="{F6ADDC25-9CC4-4FF7-B377-514938377D0A}" srcOrd="1" destOrd="0" presId="urn:microsoft.com/office/officeart/2005/8/layout/hList9"/>
    <dgm:cxn modelId="{B3BE7C45-7658-4FA7-9893-2891400E243F}" type="presOf" srcId="{EB0BA86F-2BB6-4B06-A438-A60CF72ED2AD}" destId="{8BD1078E-523F-4038-9203-10CBA4A34F67}" srcOrd="0" destOrd="0" presId="urn:microsoft.com/office/officeart/2005/8/layout/hList9"/>
    <dgm:cxn modelId="{5F8272E9-BEDA-41A3-B276-83C38D5CF9F0}" type="presOf" srcId="{2DCDC712-AD33-4E36-82CA-0FD6685584E5}" destId="{53E6B87B-A8A7-4E0C-AB8E-0D4F3305DCA3}" srcOrd="1" destOrd="0" presId="urn:microsoft.com/office/officeart/2005/8/layout/hList9"/>
    <dgm:cxn modelId="{A1A40429-FD51-45B5-940A-49CEA0D16029}" type="presOf" srcId="{2DCDC712-AD33-4E36-82CA-0FD6685584E5}" destId="{B162CDC7-469B-4964-B1E9-C8A36AF74152}" srcOrd="0" destOrd="0" presId="urn:microsoft.com/office/officeart/2005/8/layout/hList9"/>
    <dgm:cxn modelId="{62A578C5-6CC6-443D-8391-E19B8D385071}" srcId="{1E47BB14-50ED-47E1-AF00-859A7C93D403}" destId="{95838C00-605E-4487-BDCF-1DA0C3645E0D}" srcOrd="0" destOrd="0" parTransId="{C342650A-097F-40A2-92EE-BFE254FF5C67}" sibTransId="{07783F46-143E-499E-BBAC-4B5FF6074C80}"/>
    <dgm:cxn modelId="{4BE1C754-8CED-4DBD-AA47-C7D4C1547CD3}" type="presOf" srcId="{92F58B2F-62FE-4268-8F30-703D1C18A572}" destId="{70074045-BB44-4E71-BA52-A56AE122DE0B}" srcOrd="0" destOrd="0" presId="urn:microsoft.com/office/officeart/2005/8/layout/hList9"/>
    <dgm:cxn modelId="{3E3CF160-EFF1-4A1E-9223-AB229ED3DB3E}" type="presOf" srcId="{FBD40C4D-0244-403F-AED5-0365BF045D28}" destId="{7E2506F0-3059-433C-B92E-D49C6DA4E434}" srcOrd="1" destOrd="0" presId="urn:microsoft.com/office/officeart/2005/8/layout/hList9"/>
    <dgm:cxn modelId="{AB4694E5-0E34-4500-98B5-0ABFFD3A6BAD}" type="presOf" srcId="{1C94C032-2DBA-4334-9C4D-5D13988F786E}" destId="{1A45197E-5905-46D4-9AE9-76622A2E56C9}" srcOrd="1" destOrd="0" presId="urn:microsoft.com/office/officeart/2005/8/layout/hList9"/>
    <dgm:cxn modelId="{7FEAC9E6-87EC-4573-99AA-D5DDE1AFF04F}" srcId="{92F58B2F-62FE-4268-8F30-703D1C18A572}" destId="{3318128A-EA38-4ABD-9A86-931C51E3E12F}" srcOrd="0" destOrd="0" parTransId="{B1D2CDB6-9174-4B5E-9755-BBA797C5CA83}" sibTransId="{47B080F5-6074-473F-9507-91A0CAB387EE}"/>
    <dgm:cxn modelId="{D61EA456-DB96-4DD6-A306-3F74B07B1472}" type="presOf" srcId="{62376EE8-10DC-46A2-8D1F-846440F76F4B}" destId="{B549CDFA-79CE-4BD6-8EBC-DEBB1F35AAAF}" srcOrd="0" destOrd="0" presId="urn:microsoft.com/office/officeart/2005/8/layout/hList9"/>
    <dgm:cxn modelId="{5AB0B594-4323-4E93-A57C-F83C8E69BC90}" srcId="{3318128A-EA38-4ABD-9A86-931C51E3E12F}" destId="{1C94C032-2DBA-4334-9C4D-5D13988F786E}" srcOrd="1" destOrd="0" parTransId="{C8C0C1A8-603F-439B-873C-6C75238DF479}" sibTransId="{D330FE0B-0DA9-47CA-ABDC-957324E37AC3}"/>
    <dgm:cxn modelId="{B9ACD01A-0F10-4593-B34B-A78BB8F887F7}" type="presOf" srcId="{1C94C032-2DBA-4334-9C4D-5D13988F786E}" destId="{507D1574-BFB3-4544-A547-40F6D8CA9912}" srcOrd="0" destOrd="0" presId="urn:microsoft.com/office/officeart/2005/8/layout/hList9"/>
    <dgm:cxn modelId="{440233A0-1A28-4A23-8C2B-5F0CE070F113}" srcId="{1E47BB14-50ED-47E1-AF00-859A7C93D403}" destId="{62376EE8-10DC-46A2-8D1F-846440F76F4B}" srcOrd="1" destOrd="0" parTransId="{40F7F666-A902-4451-8D3C-4E3C60A7D816}" sibTransId="{77FD9360-C231-4E8D-ACAF-DF43A0910730}"/>
    <dgm:cxn modelId="{53BD5217-35D3-4437-BB99-34802641436B}" srcId="{3318128A-EA38-4ABD-9A86-931C51E3E12F}" destId="{EB0BA86F-2BB6-4B06-A438-A60CF72ED2AD}" srcOrd="0" destOrd="0" parTransId="{E1705F3F-C8B2-4669-B8B5-9E692B1508B6}" sibTransId="{4C3A893C-F58F-4CAC-8C65-17FACEAB55DC}"/>
    <dgm:cxn modelId="{E7802F57-36B1-43CD-9DB1-EDE18523C952}" type="presOf" srcId="{1E47BB14-50ED-47E1-AF00-859A7C93D403}" destId="{7BEB0F59-8D44-4E33-87B3-DCD6D27334D5}" srcOrd="0" destOrd="0" presId="urn:microsoft.com/office/officeart/2005/8/layout/hList9"/>
    <dgm:cxn modelId="{76884A41-B558-4641-9744-EC41607BCC82}" type="presOf" srcId="{95838C00-605E-4487-BDCF-1DA0C3645E0D}" destId="{EA24CC17-1A3D-4086-8D0A-3976DE5531D2}" srcOrd="1" destOrd="0" presId="urn:microsoft.com/office/officeart/2005/8/layout/hList9"/>
    <dgm:cxn modelId="{C99FBC4F-81B9-43F0-970B-9E3D944E7556}" srcId="{3318128A-EA38-4ABD-9A86-931C51E3E12F}" destId="{2DCDC712-AD33-4E36-82CA-0FD6685584E5}" srcOrd="2" destOrd="0" parTransId="{CB81F2B3-6A3F-4581-AC44-06DB0F83FF6E}" sibTransId="{CFA9F0D2-63B0-4EDB-80E5-C524A8D809AF}"/>
    <dgm:cxn modelId="{17AF8249-FFB2-4CA4-BCD1-7A7EF0EF435F}" type="presOf" srcId="{FBD40C4D-0244-403F-AED5-0365BF045D28}" destId="{827B51EB-4EA3-4755-B643-A18BE9EE3213}" srcOrd="0" destOrd="0" presId="urn:microsoft.com/office/officeart/2005/8/layout/hList9"/>
    <dgm:cxn modelId="{DB5403C5-6E7D-43B0-AE5B-A4FDF4BD6D80}" type="presParOf" srcId="{70074045-BB44-4E71-BA52-A56AE122DE0B}" destId="{7A48A4B8-DA74-47E3-8E75-98ACB7CB57EA}" srcOrd="0" destOrd="0" presId="urn:microsoft.com/office/officeart/2005/8/layout/hList9"/>
    <dgm:cxn modelId="{409CF7E7-D3C4-4ACF-802B-647DD5A80B2D}" type="presParOf" srcId="{70074045-BB44-4E71-BA52-A56AE122DE0B}" destId="{B2ECB5DE-F6D5-4FBA-B652-6DE7E9EB3E16}" srcOrd="1" destOrd="0" presId="urn:microsoft.com/office/officeart/2005/8/layout/hList9"/>
    <dgm:cxn modelId="{FBFC24A0-1A74-42D7-8CF7-1FD785ED82EA}" type="presParOf" srcId="{B2ECB5DE-F6D5-4FBA-B652-6DE7E9EB3E16}" destId="{CAA6D85B-784B-4911-8B76-5DC35CB7D828}" srcOrd="0" destOrd="0" presId="urn:microsoft.com/office/officeart/2005/8/layout/hList9"/>
    <dgm:cxn modelId="{1C7AC5C8-7E9A-45B8-8064-0DF8760307D8}" type="presParOf" srcId="{B2ECB5DE-F6D5-4FBA-B652-6DE7E9EB3E16}" destId="{091C04C3-EBE1-4E44-BC7D-93426F9F9145}" srcOrd="1" destOrd="0" presId="urn:microsoft.com/office/officeart/2005/8/layout/hList9"/>
    <dgm:cxn modelId="{D8CF3A63-C889-4A45-B2B0-C9DF596CAD3C}" type="presParOf" srcId="{091C04C3-EBE1-4E44-BC7D-93426F9F9145}" destId="{8BD1078E-523F-4038-9203-10CBA4A34F67}" srcOrd="0" destOrd="0" presId="urn:microsoft.com/office/officeart/2005/8/layout/hList9"/>
    <dgm:cxn modelId="{2BAD7838-3A84-4DA9-B12A-61C124EB7BEF}" type="presParOf" srcId="{091C04C3-EBE1-4E44-BC7D-93426F9F9145}" destId="{F6ADDC25-9CC4-4FF7-B377-514938377D0A}" srcOrd="1" destOrd="0" presId="urn:microsoft.com/office/officeart/2005/8/layout/hList9"/>
    <dgm:cxn modelId="{2DD549AB-78DE-4294-A4C5-4CF770574419}" type="presParOf" srcId="{B2ECB5DE-F6D5-4FBA-B652-6DE7E9EB3E16}" destId="{0358C753-45B7-4E1A-84B7-8BE22DDAEABC}" srcOrd="2" destOrd="0" presId="urn:microsoft.com/office/officeart/2005/8/layout/hList9"/>
    <dgm:cxn modelId="{FBAEAA30-4B87-48D8-A4E9-BE842F3A0854}" type="presParOf" srcId="{0358C753-45B7-4E1A-84B7-8BE22DDAEABC}" destId="{507D1574-BFB3-4544-A547-40F6D8CA9912}" srcOrd="0" destOrd="0" presId="urn:microsoft.com/office/officeart/2005/8/layout/hList9"/>
    <dgm:cxn modelId="{CEB32DBA-CBA2-4C66-A16C-07D6A95E1144}" type="presParOf" srcId="{0358C753-45B7-4E1A-84B7-8BE22DDAEABC}" destId="{1A45197E-5905-46D4-9AE9-76622A2E56C9}" srcOrd="1" destOrd="0" presId="urn:microsoft.com/office/officeart/2005/8/layout/hList9"/>
    <dgm:cxn modelId="{494620A9-296A-47A5-94CD-472246D0B352}" type="presParOf" srcId="{B2ECB5DE-F6D5-4FBA-B652-6DE7E9EB3E16}" destId="{48622EB1-E8C5-472D-9EA4-D380366CA3E0}" srcOrd="3" destOrd="0" presId="urn:microsoft.com/office/officeart/2005/8/layout/hList9"/>
    <dgm:cxn modelId="{8FEF66FA-2CC9-42D2-A170-6C454CBBC62D}" type="presParOf" srcId="{48622EB1-E8C5-472D-9EA4-D380366CA3E0}" destId="{B162CDC7-469B-4964-B1E9-C8A36AF74152}" srcOrd="0" destOrd="0" presId="urn:microsoft.com/office/officeart/2005/8/layout/hList9"/>
    <dgm:cxn modelId="{1541B248-7C8F-485C-B743-A729B1575C1C}" type="presParOf" srcId="{48622EB1-E8C5-472D-9EA4-D380366CA3E0}" destId="{53E6B87B-A8A7-4E0C-AB8E-0D4F3305DCA3}" srcOrd="1" destOrd="0" presId="urn:microsoft.com/office/officeart/2005/8/layout/hList9"/>
    <dgm:cxn modelId="{44ED546E-8271-4C0D-A882-E02145538D6C}" type="presParOf" srcId="{B2ECB5DE-F6D5-4FBA-B652-6DE7E9EB3E16}" destId="{2E15E22E-AD0C-4F81-A4FD-E5718AA2EDE9}" srcOrd="4" destOrd="0" presId="urn:microsoft.com/office/officeart/2005/8/layout/hList9"/>
    <dgm:cxn modelId="{AC312CE2-D646-420A-9576-30130416ADDA}" type="presParOf" srcId="{2E15E22E-AD0C-4F81-A4FD-E5718AA2EDE9}" destId="{827B51EB-4EA3-4755-B643-A18BE9EE3213}" srcOrd="0" destOrd="0" presId="urn:microsoft.com/office/officeart/2005/8/layout/hList9"/>
    <dgm:cxn modelId="{3989FD03-EF97-43EB-A704-429EAD02EBE3}" type="presParOf" srcId="{2E15E22E-AD0C-4F81-A4FD-E5718AA2EDE9}" destId="{7E2506F0-3059-433C-B92E-D49C6DA4E434}" srcOrd="1" destOrd="0" presId="urn:microsoft.com/office/officeart/2005/8/layout/hList9"/>
    <dgm:cxn modelId="{EA6138A6-0503-452B-A1F1-4C62F7D1676E}" type="presParOf" srcId="{70074045-BB44-4E71-BA52-A56AE122DE0B}" destId="{F33854B9-431A-4564-894F-CB8A60E9C694}" srcOrd="2" destOrd="0" presId="urn:microsoft.com/office/officeart/2005/8/layout/hList9"/>
    <dgm:cxn modelId="{53ABC22A-E6CD-4423-BD59-A88958CFCE98}" type="presParOf" srcId="{70074045-BB44-4E71-BA52-A56AE122DE0B}" destId="{937C1B44-B37B-481F-9C51-C6FB5677211B}" srcOrd="3" destOrd="0" presId="urn:microsoft.com/office/officeart/2005/8/layout/hList9"/>
    <dgm:cxn modelId="{EB792A7F-FD78-4A5E-9F8A-E49955D3059F}" type="presParOf" srcId="{70074045-BB44-4E71-BA52-A56AE122DE0B}" destId="{543ADA77-39E6-44BB-9C17-012250EDF64C}" srcOrd="4" destOrd="0" presId="urn:microsoft.com/office/officeart/2005/8/layout/hList9"/>
    <dgm:cxn modelId="{1944E428-F062-482E-86F7-8B7D940037C1}" type="presParOf" srcId="{70074045-BB44-4E71-BA52-A56AE122DE0B}" destId="{E4A01245-5709-4072-B046-74B5D2DB80C2}" srcOrd="5" destOrd="0" presId="urn:microsoft.com/office/officeart/2005/8/layout/hList9"/>
    <dgm:cxn modelId="{A84D5539-0776-4D54-9587-91C230BEC783}" type="presParOf" srcId="{70074045-BB44-4E71-BA52-A56AE122DE0B}" destId="{8E25EEEA-9B5E-4605-8636-B0F820D6791A}" srcOrd="6" destOrd="0" presId="urn:microsoft.com/office/officeart/2005/8/layout/hList9"/>
    <dgm:cxn modelId="{90CA1181-CE4C-4016-957F-6EA2129C0B93}" type="presParOf" srcId="{8E25EEEA-9B5E-4605-8636-B0F820D6791A}" destId="{A268FA5B-5267-4B9F-A8D4-863888132B01}" srcOrd="0" destOrd="0" presId="urn:microsoft.com/office/officeart/2005/8/layout/hList9"/>
    <dgm:cxn modelId="{7BD38BF4-F239-4261-90D4-F5A417825F1D}" type="presParOf" srcId="{8E25EEEA-9B5E-4605-8636-B0F820D6791A}" destId="{B44498A4-BCE7-4CD5-9ADB-C8957D2160E5}" srcOrd="1" destOrd="0" presId="urn:microsoft.com/office/officeart/2005/8/layout/hList9"/>
    <dgm:cxn modelId="{704DCDE7-D013-4811-842E-68D20F9DF9A8}" type="presParOf" srcId="{B44498A4-BCE7-4CD5-9ADB-C8957D2160E5}" destId="{798B718F-0240-4B8F-BDF0-B130C0322288}" srcOrd="0" destOrd="0" presId="urn:microsoft.com/office/officeart/2005/8/layout/hList9"/>
    <dgm:cxn modelId="{8EBFCA78-B796-4D8B-87A7-AEF7EB782711}" type="presParOf" srcId="{B44498A4-BCE7-4CD5-9ADB-C8957D2160E5}" destId="{EA24CC17-1A3D-4086-8D0A-3976DE5531D2}" srcOrd="1" destOrd="0" presId="urn:microsoft.com/office/officeart/2005/8/layout/hList9"/>
    <dgm:cxn modelId="{36B39A28-FA16-46FD-85E7-9795E4C7EA0E}" type="presParOf" srcId="{8E25EEEA-9B5E-4605-8636-B0F820D6791A}" destId="{B49AF6AE-36B8-4D0F-9DC1-4DF2A099CEB5}" srcOrd="2" destOrd="0" presId="urn:microsoft.com/office/officeart/2005/8/layout/hList9"/>
    <dgm:cxn modelId="{DC22703E-9DAD-4815-8BF6-AFBDC50AD751}" type="presParOf" srcId="{B49AF6AE-36B8-4D0F-9DC1-4DF2A099CEB5}" destId="{B549CDFA-79CE-4BD6-8EBC-DEBB1F35AAAF}" srcOrd="0" destOrd="0" presId="urn:microsoft.com/office/officeart/2005/8/layout/hList9"/>
    <dgm:cxn modelId="{A2808D1A-A646-4E45-9E68-6BD39C7CF240}" type="presParOf" srcId="{B49AF6AE-36B8-4D0F-9DC1-4DF2A099CEB5}" destId="{160B9C97-84B8-4718-819C-EF2F6D79A202}" srcOrd="1" destOrd="0" presId="urn:microsoft.com/office/officeart/2005/8/layout/hList9"/>
    <dgm:cxn modelId="{6FE32092-B78D-4640-A95E-08FB9DAA0DD5}" type="presParOf" srcId="{70074045-BB44-4E71-BA52-A56AE122DE0B}" destId="{3B0768A2-33C1-43B9-A03A-C49CF9EA3F06}" srcOrd="7" destOrd="0" presId="urn:microsoft.com/office/officeart/2005/8/layout/hList9"/>
    <dgm:cxn modelId="{215F1F60-0EFB-4B8A-97BF-B927FC7EEF11}" type="presParOf" srcId="{70074045-BB44-4E71-BA52-A56AE122DE0B}" destId="{7BEB0F59-8D44-4E33-87B3-DCD6D27334D5}"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1078E-523F-4038-9203-10CBA4A34F67}">
      <dsp:nvSpPr>
        <dsp:cNvPr id="0" name=""/>
        <dsp:cNvSpPr/>
      </dsp:nvSpPr>
      <dsp:spPr>
        <a:xfrm>
          <a:off x="3648991" y="412908"/>
          <a:ext cx="1540871" cy="102776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lvl="0" algn="ctr" defTabSz="755650">
            <a:lnSpc>
              <a:spcPct val="90000"/>
            </a:lnSpc>
            <a:spcBef>
              <a:spcPct val="0"/>
            </a:spcBef>
            <a:spcAft>
              <a:spcPct val="35000"/>
            </a:spcAft>
          </a:pPr>
          <a:r>
            <a:rPr lang="en-IN" sz="1700" kern="1200" dirty="0" smtClean="0"/>
            <a:t>ESP32</a:t>
          </a:r>
          <a:endParaRPr lang="en-IN" sz="1700" kern="1200" dirty="0"/>
        </a:p>
      </dsp:txBody>
      <dsp:txXfrm>
        <a:off x="3895530" y="412908"/>
        <a:ext cx="1294332" cy="1027761"/>
      </dsp:txXfrm>
    </dsp:sp>
    <dsp:sp modelId="{507D1574-BFB3-4544-A547-40F6D8CA9912}">
      <dsp:nvSpPr>
        <dsp:cNvPr id="0" name=""/>
        <dsp:cNvSpPr/>
      </dsp:nvSpPr>
      <dsp:spPr>
        <a:xfrm>
          <a:off x="3648991" y="1440669"/>
          <a:ext cx="1540871" cy="102776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lvl="0" algn="ctr" defTabSz="755650">
            <a:lnSpc>
              <a:spcPct val="90000"/>
            </a:lnSpc>
            <a:spcBef>
              <a:spcPct val="0"/>
            </a:spcBef>
            <a:spcAft>
              <a:spcPct val="35000"/>
            </a:spcAft>
          </a:pPr>
          <a:r>
            <a:rPr lang="en-IN" sz="1700" kern="1200" dirty="0" smtClean="0"/>
            <a:t>SERVO MOTOR</a:t>
          </a:r>
          <a:endParaRPr lang="en-IN" sz="1700" kern="1200" dirty="0"/>
        </a:p>
      </dsp:txBody>
      <dsp:txXfrm>
        <a:off x="3895530" y="1440669"/>
        <a:ext cx="1294332" cy="1027761"/>
      </dsp:txXfrm>
    </dsp:sp>
    <dsp:sp modelId="{B162CDC7-469B-4964-B1E9-C8A36AF74152}">
      <dsp:nvSpPr>
        <dsp:cNvPr id="0" name=""/>
        <dsp:cNvSpPr/>
      </dsp:nvSpPr>
      <dsp:spPr>
        <a:xfrm>
          <a:off x="3648991" y="2468431"/>
          <a:ext cx="1540871" cy="102776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lvl="0" algn="ctr" defTabSz="755650">
            <a:lnSpc>
              <a:spcPct val="90000"/>
            </a:lnSpc>
            <a:spcBef>
              <a:spcPct val="0"/>
            </a:spcBef>
            <a:spcAft>
              <a:spcPct val="35000"/>
            </a:spcAft>
          </a:pPr>
          <a:r>
            <a:rPr lang="en-IN" sz="1700" kern="1200" dirty="0" smtClean="0"/>
            <a:t>ULTRASONIC SENSOR</a:t>
          </a:r>
          <a:endParaRPr lang="en-IN" sz="1700" kern="1200" dirty="0"/>
        </a:p>
      </dsp:txBody>
      <dsp:txXfrm>
        <a:off x="3895530" y="2468431"/>
        <a:ext cx="1294332" cy="1027761"/>
      </dsp:txXfrm>
    </dsp:sp>
    <dsp:sp modelId="{827B51EB-4EA3-4755-B643-A18BE9EE3213}">
      <dsp:nvSpPr>
        <dsp:cNvPr id="0" name=""/>
        <dsp:cNvSpPr/>
      </dsp:nvSpPr>
      <dsp:spPr>
        <a:xfrm>
          <a:off x="3648991" y="3496192"/>
          <a:ext cx="1540871" cy="102776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lvl="0" algn="ctr" defTabSz="755650">
            <a:lnSpc>
              <a:spcPct val="90000"/>
            </a:lnSpc>
            <a:spcBef>
              <a:spcPct val="0"/>
            </a:spcBef>
            <a:spcAft>
              <a:spcPct val="35000"/>
            </a:spcAft>
          </a:pPr>
          <a:r>
            <a:rPr lang="en-IN" sz="1700" kern="1200" dirty="0" smtClean="0"/>
            <a:t>BUZZER</a:t>
          </a:r>
          <a:endParaRPr lang="en-IN" sz="1700" kern="1200" dirty="0"/>
        </a:p>
      </dsp:txBody>
      <dsp:txXfrm>
        <a:off x="3895530" y="3496192"/>
        <a:ext cx="1294332" cy="1027761"/>
      </dsp:txXfrm>
    </dsp:sp>
    <dsp:sp modelId="{937C1B44-B37B-481F-9C51-C6FB5677211B}">
      <dsp:nvSpPr>
        <dsp:cNvPr id="0" name=""/>
        <dsp:cNvSpPr/>
      </dsp:nvSpPr>
      <dsp:spPr>
        <a:xfrm>
          <a:off x="2827193" y="2008"/>
          <a:ext cx="1027247" cy="10272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IN" sz="3000" kern="1200" dirty="0" smtClean="0"/>
            <a:t>H/W</a:t>
          </a:r>
          <a:endParaRPr lang="en-IN" sz="3000" kern="1200" dirty="0"/>
        </a:p>
      </dsp:txBody>
      <dsp:txXfrm>
        <a:off x="2977630" y="152445"/>
        <a:ext cx="726373" cy="726373"/>
      </dsp:txXfrm>
    </dsp:sp>
    <dsp:sp modelId="{798B718F-0240-4B8F-BDF0-B130C0322288}">
      <dsp:nvSpPr>
        <dsp:cNvPr id="0" name=""/>
        <dsp:cNvSpPr/>
      </dsp:nvSpPr>
      <dsp:spPr>
        <a:xfrm>
          <a:off x="6217111" y="412908"/>
          <a:ext cx="1540871" cy="102776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lvl="0" algn="ctr" defTabSz="755650">
            <a:lnSpc>
              <a:spcPct val="90000"/>
            </a:lnSpc>
            <a:spcBef>
              <a:spcPct val="0"/>
            </a:spcBef>
            <a:spcAft>
              <a:spcPct val="35000"/>
            </a:spcAft>
          </a:pPr>
          <a:r>
            <a:rPr lang="en-IN" sz="1700" kern="1200" dirty="0" smtClean="0"/>
            <a:t>ARDUINO UNO</a:t>
          </a:r>
          <a:endParaRPr lang="en-IN" sz="1700" kern="1200" dirty="0"/>
        </a:p>
      </dsp:txBody>
      <dsp:txXfrm>
        <a:off x="6463650" y="412908"/>
        <a:ext cx="1294332" cy="1027761"/>
      </dsp:txXfrm>
    </dsp:sp>
    <dsp:sp modelId="{B549CDFA-79CE-4BD6-8EBC-DEBB1F35AAAF}">
      <dsp:nvSpPr>
        <dsp:cNvPr id="0" name=""/>
        <dsp:cNvSpPr/>
      </dsp:nvSpPr>
      <dsp:spPr>
        <a:xfrm>
          <a:off x="6217111" y="1440669"/>
          <a:ext cx="1540871" cy="102776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lvl="0" algn="ctr" defTabSz="755650">
            <a:lnSpc>
              <a:spcPct val="90000"/>
            </a:lnSpc>
            <a:spcBef>
              <a:spcPct val="0"/>
            </a:spcBef>
            <a:spcAft>
              <a:spcPct val="35000"/>
            </a:spcAft>
          </a:pPr>
          <a:r>
            <a:rPr lang="en-IN" sz="1700" kern="1200" dirty="0" smtClean="0"/>
            <a:t>WEB PAGE</a:t>
          </a:r>
          <a:endParaRPr lang="en-IN" sz="1700" kern="1200" dirty="0"/>
        </a:p>
      </dsp:txBody>
      <dsp:txXfrm>
        <a:off x="6463650" y="1440669"/>
        <a:ext cx="1294332" cy="1027761"/>
      </dsp:txXfrm>
    </dsp:sp>
    <dsp:sp modelId="{7BEB0F59-8D44-4E33-87B3-DCD6D27334D5}">
      <dsp:nvSpPr>
        <dsp:cNvPr id="0" name=""/>
        <dsp:cNvSpPr/>
      </dsp:nvSpPr>
      <dsp:spPr>
        <a:xfrm>
          <a:off x="5395312" y="2008"/>
          <a:ext cx="1027247" cy="10272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IN" sz="3000" kern="1200" dirty="0" smtClean="0"/>
            <a:t>S/W</a:t>
          </a:r>
          <a:endParaRPr lang="en-IN" sz="3000" kern="1200" dirty="0"/>
        </a:p>
      </dsp:txBody>
      <dsp:txXfrm>
        <a:off x="5545749" y="152445"/>
        <a:ext cx="726373" cy="726373"/>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A5F11C-44AD-4D75-9E12-06F2C0E4E2D0}"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283516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325376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354421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4430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3867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43110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5785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6891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0573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9005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200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2707229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2521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09565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82554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44302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3867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43110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57858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689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0573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900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5F11C-44AD-4D75-9E12-06F2C0E4E2D0}"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416075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2006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2521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0956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825546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443022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38676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431105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57858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6891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057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A5F11C-44AD-4D75-9E12-06F2C0E4E2D0}"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17088365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90057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20061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25215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095653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825546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44302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38676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431105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57858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689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A5F11C-44AD-4D75-9E12-06F2C0E4E2D0}" type="datetimeFigureOut">
              <a:rPr lang="en-IN" smtClean="0"/>
              <a:t>21-06-2019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15618632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05739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9005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20061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25215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09565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825546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443022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38676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431105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5785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A5F11C-44AD-4D75-9E12-06F2C0E4E2D0}" type="datetimeFigureOut">
              <a:rPr lang="en-IN" smtClean="0"/>
              <a:t>21-06-2019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34718388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68910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05739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90057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20061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25215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095653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825546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443022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38676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4311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5F11C-44AD-4D75-9E12-06F2C0E4E2D0}" type="datetimeFigureOut">
              <a:rPr lang="en-IN" smtClean="0"/>
              <a:t>21-06-2019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4365606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57858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68910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05739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90057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20061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25215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095653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825546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594845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4060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10862031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9023098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5417317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151792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4178148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686078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1208439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622364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08787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2986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5F11C-44AD-4D75-9E12-06F2C0E4E2D0}"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DBB841-7B5F-4BA8-A6F9-4B4DC0ED13EF}" type="slidenum">
              <a:rPr lang="en-IN" smtClean="0"/>
              <a:t>‹#›</a:t>
            </a:fld>
            <a:endParaRPr lang="en-IN"/>
          </a:p>
        </p:txBody>
      </p:sp>
    </p:spTree>
    <p:extLst>
      <p:ext uri="{BB962C8B-B14F-4D97-AF65-F5344CB8AC3E}">
        <p14:creationId xmlns:p14="http://schemas.microsoft.com/office/powerpoint/2010/main" val="139541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5F11C-44AD-4D75-9E12-06F2C0E4E2D0}" type="datetimeFigureOut">
              <a:rPr lang="en-IN" smtClean="0"/>
              <a:t>21-06-2019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B841-7B5F-4BA8-A6F9-4B4DC0ED13EF}" type="slidenum">
              <a:rPr lang="en-IN" smtClean="0"/>
              <a:t>‹#›</a:t>
            </a:fld>
            <a:endParaRPr lang="en-IN"/>
          </a:p>
        </p:txBody>
      </p:sp>
    </p:spTree>
    <p:extLst>
      <p:ext uri="{BB962C8B-B14F-4D97-AF65-F5344CB8AC3E}">
        <p14:creationId xmlns:p14="http://schemas.microsoft.com/office/powerpoint/2010/main" val="270160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70686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70686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706860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706860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706860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706860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5F11C-44AD-4D75-9E12-06F2C0E4E2D0}" type="datetimeFigureOut">
              <a:rPr lang="en-IN">
                <a:solidFill>
                  <a:prstClr val="black">
                    <a:tint val="75000"/>
                  </a:prstClr>
                </a:solidFill>
              </a:rPr>
              <a:pPr/>
              <a:t>21-06-2019</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B841-7B5F-4BA8-A6F9-4B4DC0ED13EF}"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1470304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48000">
              <a:srgbClr val="FFE893"/>
            </a:gs>
            <a:gs pos="95000">
              <a:schemeClr val="accent4">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7772400" cy="1470025"/>
          </a:xfrm>
        </p:spPr>
        <p:txBody>
          <a:bodyPr>
            <a:normAutofit/>
          </a:bodyPr>
          <a:lstStyle/>
          <a:p>
            <a:r>
              <a:rPr lang="en-I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stellar" pitchFamily="18" charset="0"/>
              </a:rPr>
              <a:t>PET – A - PET</a:t>
            </a:r>
            <a:endParaRPr lang="en-IN" sz="6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stellar" pitchFamily="18" charset="0"/>
            </a:endParaRPr>
          </a:p>
        </p:txBody>
      </p:sp>
      <p:sp>
        <p:nvSpPr>
          <p:cNvPr id="3" name="Subtitle 2"/>
          <p:cNvSpPr>
            <a:spLocks noGrp="1"/>
          </p:cNvSpPr>
          <p:nvPr>
            <p:ph type="subTitle" idx="1"/>
          </p:nvPr>
        </p:nvSpPr>
        <p:spPr>
          <a:xfrm>
            <a:off x="1835696" y="4653136"/>
            <a:ext cx="5400600" cy="1536576"/>
          </a:xfrm>
        </p:spPr>
        <p:txBody>
          <a:bodyPr>
            <a:normAutofit lnSpcReduction="10000"/>
          </a:bodyPr>
          <a:lstStyle/>
          <a:p>
            <a:r>
              <a:rPr lang="en-IN" b="1" dirty="0" smtClean="0">
                <a:solidFill>
                  <a:schemeClr val="accent4">
                    <a:lumMod val="50000"/>
                  </a:schemeClr>
                </a:solidFill>
                <a:latin typeface="Vijaya" pitchFamily="18" charset="0"/>
                <a:cs typeface="Vijaya" pitchFamily="18" charset="0"/>
              </a:rPr>
              <a:t>Esther  Emmanuel , </a:t>
            </a:r>
            <a:r>
              <a:rPr lang="en-IN" b="1" dirty="0" err="1" smtClean="0">
                <a:solidFill>
                  <a:schemeClr val="accent4">
                    <a:lumMod val="50000"/>
                  </a:schemeClr>
                </a:solidFill>
                <a:latin typeface="Vijaya" pitchFamily="18" charset="0"/>
                <a:cs typeface="Vijaya" pitchFamily="18" charset="0"/>
              </a:rPr>
              <a:t>Daffinia</a:t>
            </a:r>
            <a:r>
              <a:rPr lang="en-IN" b="1" dirty="0" smtClean="0">
                <a:solidFill>
                  <a:schemeClr val="accent4">
                    <a:lumMod val="50000"/>
                  </a:schemeClr>
                </a:solidFill>
                <a:latin typeface="Vijaya" pitchFamily="18" charset="0"/>
                <a:cs typeface="Vijaya" pitchFamily="18" charset="0"/>
              </a:rPr>
              <a:t> F , </a:t>
            </a:r>
            <a:r>
              <a:rPr lang="en-IN" b="1" dirty="0" err="1" smtClean="0">
                <a:solidFill>
                  <a:schemeClr val="accent4">
                    <a:lumMod val="50000"/>
                  </a:schemeClr>
                </a:solidFill>
                <a:latin typeface="Vijaya" pitchFamily="18" charset="0"/>
                <a:cs typeface="Vijaya" pitchFamily="18" charset="0"/>
              </a:rPr>
              <a:t>Swathi</a:t>
            </a:r>
            <a:r>
              <a:rPr lang="en-IN" b="1" dirty="0" smtClean="0">
                <a:solidFill>
                  <a:schemeClr val="accent4">
                    <a:lumMod val="50000"/>
                  </a:schemeClr>
                </a:solidFill>
                <a:latin typeface="Vijaya" pitchFamily="18" charset="0"/>
                <a:cs typeface="Vijaya" pitchFamily="18" charset="0"/>
              </a:rPr>
              <a:t> P , </a:t>
            </a:r>
            <a:r>
              <a:rPr lang="en-IN" b="1" dirty="0" err="1" smtClean="0">
                <a:solidFill>
                  <a:schemeClr val="accent4">
                    <a:lumMod val="50000"/>
                  </a:schemeClr>
                </a:solidFill>
                <a:latin typeface="Vijaya" pitchFamily="18" charset="0"/>
                <a:cs typeface="Vijaya" pitchFamily="18" charset="0"/>
              </a:rPr>
              <a:t>Hernisha</a:t>
            </a:r>
            <a:r>
              <a:rPr lang="en-IN" b="1" dirty="0" smtClean="0">
                <a:solidFill>
                  <a:schemeClr val="accent4">
                    <a:lumMod val="50000"/>
                  </a:schemeClr>
                </a:solidFill>
                <a:latin typeface="Vijaya" pitchFamily="18" charset="0"/>
                <a:cs typeface="Vijaya" pitchFamily="18" charset="0"/>
              </a:rPr>
              <a:t>  Antony ,</a:t>
            </a:r>
          </a:p>
          <a:p>
            <a:r>
              <a:rPr lang="en-IN" b="1" dirty="0" smtClean="0">
                <a:solidFill>
                  <a:schemeClr val="accent4">
                    <a:lumMod val="50000"/>
                  </a:schemeClr>
                </a:solidFill>
                <a:latin typeface="Vijaya" pitchFamily="18" charset="0"/>
                <a:cs typeface="Vijaya" pitchFamily="18" charset="0"/>
              </a:rPr>
              <a:t> </a:t>
            </a:r>
            <a:r>
              <a:rPr lang="en-IN" b="1" dirty="0" err="1" smtClean="0">
                <a:solidFill>
                  <a:schemeClr val="accent4">
                    <a:lumMod val="50000"/>
                  </a:schemeClr>
                </a:solidFill>
                <a:latin typeface="Vijaya" pitchFamily="18" charset="0"/>
                <a:cs typeface="Vijaya" pitchFamily="18" charset="0"/>
              </a:rPr>
              <a:t>Jaziz</a:t>
            </a:r>
            <a:r>
              <a:rPr lang="en-IN" b="1" dirty="0" smtClean="0">
                <a:solidFill>
                  <a:schemeClr val="accent4">
                    <a:lumMod val="50000"/>
                  </a:schemeClr>
                </a:solidFill>
                <a:latin typeface="Vijaya" pitchFamily="18" charset="0"/>
                <a:cs typeface="Vijaya" pitchFamily="18" charset="0"/>
              </a:rPr>
              <a:t> </a:t>
            </a:r>
            <a:r>
              <a:rPr lang="en-IN" b="1" dirty="0" err="1" smtClean="0">
                <a:solidFill>
                  <a:schemeClr val="accent4">
                    <a:lumMod val="50000"/>
                  </a:schemeClr>
                </a:solidFill>
                <a:latin typeface="Vijaya" pitchFamily="18" charset="0"/>
                <a:cs typeface="Vijaya" pitchFamily="18" charset="0"/>
              </a:rPr>
              <a:t>Jerusha</a:t>
            </a:r>
            <a:r>
              <a:rPr lang="en-IN" b="1" dirty="0" smtClean="0">
                <a:solidFill>
                  <a:schemeClr val="accent4">
                    <a:lumMod val="50000"/>
                  </a:schemeClr>
                </a:solidFill>
                <a:latin typeface="Vijaya" pitchFamily="18" charset="0"/>
                <a:cs typeface="Vijaya" pitchFamily="18" charset="0"/>
              </a:rPr>
              <a:t> </a:t>
            </a:r>
            <a:r>
              <a:rPr lang="en-IN" b="1" dirty="0" err="1" smtClean="0">
                <a:solidFill>
                  <a:schemeClr val="accent4">
                    <a:lumMod val="50000"/>
                  </a:schemeClr>
                </a:solidFill>
                <a:latin typeface="Vijaya" pitchFamily="18" charset="0"/>
                <a:cs typeface="Vijaya" pitchFamily="18" charset="0"/>
              </a:rPr>
              <a:t>Paulin</a:t>
            </a:r>
            <a:endParaRPr lang="en-IN" b="1" dirty="0" smtClean="0">
              <a:solidFill>
                <a:schemeClr val="accent4">
                  <a:lumMod val="50000"/>
                </a:schemeClr>
              </a:solidFill>
              <a:latin typeface="Vijaya" pitchFamily="18" charset="0"/>
              <a:cs typeface="Vijaya" pitchFamily="18" charset="0"/>
            </a:endParaRPr>
          </a:p>
        </p:txBody>
      </p:sp>
    </p:spTree>
    <p:extLst>
      <p:ext uri="{BB962C8B-B14F-4D97-AF65-F5344CB8AC3E}">
        <p14:creationId xmlns:p14="http://schemas.microsoft.com/office/powerpoint/2010/main" val="3102514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3851920" y="1694682"/>
            <a:ext cx="1440160"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61657" y="1694682"/>
            <a:ext cx="201622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1657" y="3681028"/>
            <a:ext cx="201622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444208" y="1724130"/>
            <a:ext cx="201622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6444208" y="3681028"/>
            <a:ext cx="201622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682124" y="5583113"/>
            <a:ext cx="17797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74809" y="1911577"/>
            <a:ext cx="1728192" cy="646331"/>
          </a:xfrm>
          <a:prstGeom prst="rect">
            <a:avLst/>
          </a:prstGeom>
          <a:noFill/>
        </p:spPr>
        <p:txBody>
          <a:bodyPr wrap="square" rtlCol="0">
            <a:spAutoFit/>
          </a:bodyPr>
          <a:lstStyle/>
          <a:p>
            <a:pPr algn="ctr"/>
            <a:r>
              <a:rPr lang="en-IN" dirty="0" smtClean="0"/>
              <a:t>ULTRASONIC SENSOR</a:t>
            </a:r>
            <a:endParaRPr lang="en-IN" dirty="0"/>
          </a:p>
        </p:txBody>
      </p:sp>
      <p:sp>
        <p:nvSpPr>
          <p:cNvPr id="16" name="TextBox 15"/>
          <p:cNvSpPr txBox="1"/>
          <p:nvPr/>
        </p:nvSpPr>
        <p:spPr>
          <a:xfrm>
            <a:off x="6624228" y="2050077"/>
            <a:ext cx="1656184" cy="369332"/>
          </a:xfrm>
          <a:prstGeom prst="rect">
            <a:avLst/>
          </a:prstGeom>
          <a:noFill/>
        </p:spPr>
        <p:txBody>
          <a:bodyPr wrap="square" rtlCol="0">
            <a:spAutoFit/>
          </a:bodyPr>
          <a:lstStyle/>
          <a:p>
            <a:pPr algn="ctr"/>
            <a:r>
              <a:rPr lang="en-IN" dirty="0" smtClean="0"/>
              <a:t>WEB PAGE</a:t>
            </a:r>
            <a:endParaRPr lang="en-IN" dirty="0"/>
          </a:p>
        </p:txBody>
      </p:sp>
      <p:sp>
        <p:nvSpPr>
          <p:cNvPr id="18" name="Rectangle 17"/>
          <p:cNvSpPr/>
          <p:nvPr/>
        </p:nvSpPr>
        <p:spPr>
          <a:xfrm>
            <a:off x="6732240" y="3933056"/>
            <a:ext cx="1440160"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SERVO</a:t>
            </a:r>
            <a:r>
              <a:rPr lang="en-IN" dirty="0" smtClean="0"/>
              <a:t> </a:t>
            </a:r>
            <a:r>
              <a:rPr lang="en-IN" dirty="0" smtClean="0">
                <a:solidFill>
                  <a:schemeClr val="tx1"/>
                </a:solidFill>
              </a:rPr>
              <a:t>MOTOR</a:t>
            </a:r>
            <a:endParaRPr lang="en-IN" dirty="0">
              <a:solidFill>
                <a:schemeClr val="tx1"/>
              </a:solidFill>
            </a:endParaRPr>
          </a:p>
        </p:txBody>
      </p:sp>
      <p:sp>
        <p:nvSpPr>
          <p:cNvPr id="19" name="TextBox 18"/>
          <p:cNvSpPr txBox="1"/>
          <p:nvPr/>
        </p:nvSpPr>
        <p:spPr>
          <a:xfrm>
            <a:off x="913685" y="3897921"/>
            <a:ext cx="1512168" cy="646331"/>
          </a:xfrm>
          <a:prstGeom prst="rect">
            <a:avLst/>
          </a:prstGeom>
          <a:noFill/>
        </p:spPr>
        <p:txBody>
          <a:bodyPr wrap="square" rtlCol="0">
            <a:spAutoFit/>
          </a:bodyPr>
          <a:lstStyle/>
          <a:p>
            <a:pPr algn="ctr"/>
            <a:r>
              <a:rPr lang="en-IN" dirty="0" smtClean="0"/>
              <a:t>POWER SUPPLY</a:t>
            </a:r>
            <a:endParaRPr lang="en-IN" dirty="0"/>
          </a:p>
        </p:txBody>
      </p:sp>
      <p:sp>
        <p:nvSpPr>
          <p:cNvPr id="20" name="TextBox 19"/>
          <p:cNvSpPr txBox="1"/>
          <p:nvPr/>
        </p:nvSpPr>
        <p:spPr>
          <a:xfrm>
            <a:off x="3851920" y="5841268"/>
            <a:ext cx="1440160" cy="369332"/>
          </a:xfrm>
          <a:prstGeom prst="rect">
            <a:avLst/>
          </a:prstGeom>
          <a:noFill/>
        </p:spPr>
        <p:txBody>
          <a:bodyPr wrap="square" rtlCol="0">
            <a:spAutoFit/>
          </a:bodyPr>
          <a:lstStyle/>
          <a:p>
            <a:pPr algn="ctr"/>
            <a:r>
              <a:rPr lang="en-IN" dirty="0" smtClean="0"/>
              <a:t>BUZZER</a:t>
            </a:r>
            <a:endParaRPr lang="en-IN" dirty="0"/>
          </a:p>
        </p:txBody>
      </p:sp>
      <p:sp>
        <p:nvSpPr>
          <p:cNvPr id="21" name="TextBox 20"/>
          <p:cNvSpPr txBox="1"/>
          <p:nvPr/>
        </p:nvSpPr>
        <p:spPr>
          <a:xfrm>
            <a:off x="4067944" y="2996952"/>
            <a:ext cx="1008112" cy="369332"/>
          </a:xfrm>
          <a:prstGeom prst="rect">
            <a:avLst/>
          </a:prstGeom>
          <a:noFill/>
        </p:spPr>
        <p:txBody>
          <a:bodyPr wrap="square" rtlCol="0">
            <a:spAutoFit/>
          </a:bodyPr>
          <a:lstStyle/>
          <a:p>
            <a:pPr algn="ctr"/>
            <a:r>
              <a:rPr lang="en-IN" dirty="0" smtClean="0"/>
              <a:t>ESP32</a:t>
            </a:r>
            <a:endParaRPr lang="en-IN" dirty="0"/>
          </a:p>
        </p:txBody>
      </p:sp>
      <p:sp>
        <p:nvSpPr>
          <p:cNvPr id="22" name="Right Arrow 21"/>
          <p:cNvSpPr/>
          <p:nvPr/>
        </p:nvSpPr>
        <p:spPr>
          <a:xfrm>
            <a:off x="5292080" y="2132856"/>
            <a:ext cx="1152128" cy="286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5292080" y="4077811"/>
            <a:ext cx="1152128" cy="286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rot="10800000">
            <a:off x="2677882" y="2120913"/>
            <a:ext cx="1152128" cy="286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ight Arrow 24"/>
          <p:cNvSpPr/>
          <p:nvPr/>
        </p:nvSpPr>
        <p:spPr>
          <a:xfrm rot="10800000">
            <a:off x="2699792" y="4077809"/>
            <a:ext cx="1152128" cy="286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rot="5400000">
            <a:off x="4103948" y="4971785"/>
            <a:ext cx="936103" cy="286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5-Point Star 27"/>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Title 1"/>
          <p:cNvSpPr>
            <a:spLocks noGrp="1"/>
          </p:cNvSpPr>
          <p:nvPr>
            <p:ph type="title"/>
          </p:nvPr>
        </p:nvSpPr>
        <p:spPr>
          <a:xfrm>
            <a:off x="457200" y="274638"/>
            <a:ext cx="8229600" cy="1143000"/>
          </a:xfrm>
        </p:spPr>
        <p:txBody>
          <a:bodyPr/>
          <a:lstStyle/>
          <a:p>
            <a:r>
              <a:rPr lang="en-IN" dirty="0" smtClean="0"/>
              <a:t>     W H A T   W E   D I D ?</a:t>
            </a:r>
            <a:endParaRPr lang="en-IN" dirty="0"/>
          </a:p>
        </p:txBody>
      </p:sp>
    </p:spTree>
    <p:extLst>
      <p:ext uri="{BB962C8B-B14F-4D97-AF65-F5344CB8AC3E}">
        <p14:creationId xmlns:p14="http://schemas.microsoft.com/office/powerpoint/2010/main" val="2272220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ound Diagonal Corner Rectangle 3"/>
          <p:cNvSpPr/>
          <p:nvPr/>
        </p:nvSpPr>
        <p:spPr>
          <a:xfrm>
            <a:off x="0" y="0"/>
            <a:ext cx="8532440" cy="630932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ound Diagonal Corner Rectangle 4"/>
          <p:cNvSpPr/>
          <p:nvPr/>
        </p:nvSpPr>
        <p:spPr>
          <a:xfrm>
            <a:off x="0" y="0"/>
            <a:ext cx="7812360" cy="558924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77BB4">
                  <a:lumMod val="40000"/>
                  <a:lumOff val="60000"/>
                </a:srgbClr>
              </a:solidFill>
            </a:endParaRPr>
          </a:p>
        </p:txBody>
      </p:sp>
      <p:sp>
        <p:nvSpPr>
          <p:cNvPr id="6" name="Round Diagonal Corner Rectangle 5"/>
          <p:cNvSpPr/>
          <p:nvPr/>
        </p:nvSpPr>
        <p:spPr>
          <a:xfrm>
            <a:off x="0" y="0"/>
            <a:ext cx="7092280" cy="486916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ound Diagonal Corner Rectangle 7"/>
          <p:cNvSpPr/>
          <p:nvPr/>
        </p:nvSpPr>
        <p:spPr>
          <a:xfrm>
            <a:off x="0" y="0"/>
            <a:ext cx="6372200" cy="414908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Round Diagonal Corner Rectangle 9"/>
          <p:cNvSpPr/>
          <p:nvPr/>
        </p:nvSpPr>
        <p:spPr>
          <a:xfrm>
            <a:off x="0" y="0"/>
            <a:ext cx="5652120" cy="342900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ound Diagonal Corner Rectangle 10"/>
          <p:cNvSpPr/>
          <p:nvPr/>
        </p:nvSpPr>
        <p:spPr>
          <a:xfrm>
            <a:off x="0" y="0"/>
            <a:ext cx="5004048" cy="270892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0" y="0"/>
            <a:ext cx="467544" cy="404664"/>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Oval 12"/>
          <p:cNvSpPr/>
          <p:nvPr/>
        </p:nvSpPr>
        <p:spPr>
          <a:xfrm>
            <a:off x="0" y="0"/>
            <a:ext cx="683568" cy="576064"/>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5-Point Star 13"/>
          <p:cNvSpPr/>
          <p:nvPr/>
        </p:nvSpPr>
        <p:spPr>
          <a:xfrm>
            <a:off x="4433943" y="2074540"/>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4923"/>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99" y="4041055"/>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360737"/>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445224"/>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5-Point Star 18"/>
          <p:cNvSpPr/>
          <p:nvPr/>
        </p:nvSpPr>
        <p:spPr>
          <a:xfrm>
            <a:off x="7164288" y="4795617"/>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 name="5-Point Star 19"/>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Rectangle 17"/>
          <p:cNvSpPr/>
          <p:nvPr/>
        </p:nvSpPr>
        <p:spPr>
          <a:xfrm>
            <a:off x="-180528" y="-99392"/>
            <a:ext cx="7344816" cy="4968552"/>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p:cNvSpPr/>
          <p:nvPr/>
        </p:nvSpPr>
        <p:spPr>
          <a:xfrm rot="20283871">
            <a:off x="-448115" y="4507520"/>
            <a:ext cx="864096" cy="1008112"/>
          </a:xfrm>
          <a:prstGeom prst="triangl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rot="19427922">
            <a:off x="6779643" y="-410587"/>
            <a:ext cx="1129328" cy="668064"/>
          </a:xfrm>
          <a:prstGeom prst="triangl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3" descr="C:\Users\Daffinia\Desktop\14428015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86" y="188640"/>
            <a:ext cx="725141" cy="72514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1744" y="2530257"/>
            <a:ext cx="6463802" cy="369332"/>
          </a:xfrm>
          <a:prstGeom prst="rect">
            <a:avLst/>
          </a:prstGeom>
          <a:noFill/>
        </p:spPr>
        <p:txBody>
          <a:bodyPr wrap="square" rtlCol="0">
            <a:spAutoFit/>
          </a:bodyPr>
          <a:lstStyle/>
          <a:p>
            <a:pPr algn="ctr"/>
            <a:r>
              <a:rPr lang="en-IN" dirty="0" smtClean="0"/>
              <a:t>W H A T   W E   U S E D ?</a:t>
            </a:r>
            <a:endParaRPr lang="en-IN" dirty="0"/>
          </a:p>
        </p:txBody>
      </p:sp>
    </p:spTree>
    <p:extLst>
      <p:ext uri="{BB962C8B-B14F-4D97-AF65-F5344CB8AC3E}">
        <p14:creationId xmlns:p14="http://schemas.microsoft.com/office/powerpoint/2010/main" val="2309940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 H A T   W E   U S E D ?</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59495041"/>
              </p:ext>
            </p:extLst>
          </p:nvPr>
        </p:nvGraphicFramePr>
        <p:xfrm>
          <a:off x="-756592" y="1628800"/>
          <a:ext cx="10585176"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5-Point Star 3"/>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154417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ound Diagonal Corner Rectangle 3"/>
          <p:cNvSpPr/>
          <p:nvPr/>
        </p:nvSpPr>
        <p:spPr>
          <a:xfrm>
            <a:off x="0" y="0"/>
            <a:ext cx="8532440" cy="630932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ound Diagonal Corner Rectangle 4"/>
          <p:cNvSpPr/>
          <p:nvPr/>
        </p:nvSpPr>
        <p:spPr>
          <a:xfrm>
            <a:off x="0" y="0"/>
            <a:ext cx="7812360" cy="558924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77BB4">
                  <a:lumMod val="40000"/>
                  <a:lumOff val="60000"/>
                </a:srgbClr>
              </a:solidFill>
            </a:endParaRPr>
          </a:p>
        </p:txBody>
      </p:sp>
      <p:sp>
        <p:nvSpPr>
          <p:cNvPr id="6" name="Round Diagonal Corner Rectangle 5"/>
          <p:cNvSpPr/>
          <p:nvPr/>
        </p:nvSpPr>
        <p:spPr>
          <a:xfrm>
            <a:off x="0" y="0"/>
            <a:ext cx="7092280" cy="486916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ound Diagonal Corner Rectangle 7"/>
          <p:cNvSpPr/>
          <p:nvPr/>
        </p:nvSpPr>
        <p:spPr>
          <a:xfrm>
            <a:off x="0" y="0"/>
            <a:ext cx="6372200" cy="414908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Round Diagonal Corner Rectangle 9"/>
          <p:cNvSpPr/>
          <p:nvPr/>
        </p:nvSpPr>
        <p:spPr>
          <a:xfrm>
            <a:off x="0" y="0"/>
            <a:ext cx="5652120" cy="342900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ound Diagonal Corner Rectangle 10"/>
          <p:cNvSpPr/>
          <p:nvPr/>
        </p:nvSpPr>
        <p:spPr>
          <a:xfrm>
            <a:off x="0" y="0"/>
            <a:ext cx="5004048" cy="270892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0" y="0"/>
            <a:ext cx="467544" cy="404664"/>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Oval 12"/>
          <p:cNvSpPr/>
          <p:nvPr/>
        </p:nvSpPr>
        <p:spPr>
          <a:xfrm>
            <a:off x="0" y="0"/>
            <a:ext cx="683568" cy="576064"/>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5-Point Star 13"/>
          <p:cNvSpPr/>
          <p:nvPr/>
        </p:nvSpPr>
        <p:spPr>
          <a:xfrm>
            <a:off x="4433943" y="2074540"/>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4923"/>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99" y="4041055"/>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360737"/>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445224"/>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5-Point Star 18"/>
          <p:cNvSpPr/>
          <p:nvPr/>
        </p:nvSpPr>
        <p:spPr>
          <a:xfrm>
            <a:off x="7164288" y="4795617"/>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 name="5-Point Star 19"/>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Rectangle 17"/>
          <p:cNvSpPr/>
          <p:nvPr/>
        </p:nvSpPr>
        <p:spPr>
          <a:xfrm>
            <a:off x="-180528" y="-99392"/>
            <a:ext cx="7992888" cy="5688632"/>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p:cNvSpPr/>
          <p:nvPr/>
        </p:nvSpPr>
        <p:spPr>
          <a:xfrm rot="19427922">
            <a:off x="7323865" y="-306705"/>
            <a:ext cx="1129328" cy="668064"/>
          </a:xfrm>
          <a:prstGeom prst="triangle">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Isosceles Triangle 21"/>
          <p:cNvSpPr/>
          <p:nvPr/>
        </p:nvSpPr>
        <p:spPr>
          <a:xfrm rot="20283871">
            <a:off x="-365966" y="5216261"/>
            <a:ext cx="864096" cy="1008112"/>
          </a:xfrm>
          <a:prstGeom prst="triangle">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3" descr="C:\Users\Daffinia\Desktop\14428015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86" y="188640"/>
            <a:ext cx="725141" cy="72514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82881" y="2907984"/>
            <a:ext cx="7794612" cy="369332"/>
          </a:xfrm>
          <a:prstGeom prst="rect">
            <a:avLst/>
          </a:prstGeom>
          <a:noFill/>
        </p:spPr>
        <p:txBody>
          <a:bodyPr wrap="square" rtlCol="0">
            <a:spAutoFit/>
          </a:bodyPr>
          <a:lstStyle/>
          <a:p>
            <a:pPr algn="ctr"/>
            <a:r>
              <a:rPr lang="en-IN" dirty="0" smtClean="0"/>
              <a:t>A S  A  R E S U L T ,</a:t>
            </a:r>
            <a:endParaRPr lang="en-IN" dirty="0"/>
          </a:p>
        </p:txBody>
      </p:sp>
    </p:spTree>
    <p:extLst>
      <p:ext uri="{BB962C8B-B14F-4D97-AF65-F5344CB8AC3E}">
        <p14:creationId xmlns:p14="http://schemas.microsoft.com/office/powerpoint/2010/main" val="2309940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S   A   R E S U L T ,</a:t>
            </a:r>
            <a:endParaRPr lang="en-IN" dirty="0"/>
          </a:p>
        </p:txBody>
      </p:sp>
      <p:sp>
        <p:nvSpPr>
          <p:cNvPr id="3" name="Content Placeholder 2"/>
          <p:cNvSpPr>
            <a:spLocks noGrp="1"/>
          </p:cNvSpPr>
          <p:nvPr>
            <p:ph idx="1"/>
          </p:nvPr>
        </p:nvSpPr>
        <p:spPr/>
        <p:txBody>
          <a:bodyPr numCol="1"/>
          <a:lstStyle/>
          <a:p>
            <a:pPr marL="0" indent="0" algn="ctr">
              <a:buNone/>
            </a:pPr>
            <a:endParaRPr lang="en-IN" dirty="0" smtClean="0"/>
          </a:p>
          <a:p>
            <a:pPr marL="0" indent="0" algn="ctr">
              <a:buNone/>
            </a:pPr>
            <a:endParaRPr lang="en-IN" dirty="0"/>
          </a:p>
          <a:p>
            <a:pPr marL="0" indent="0" algn="ctr">
              <a:buNone/>
            </a:pPr>
            <a:r>
              <a:rPr lang="en-IN" dirty="0" smtClean="0"/>
              <a:t>Pet-a-pet helps us to feed a pet from anywhere at anytime at the click of a button by anyone who is concerned.</a:t>
            </a:r>
            <a:endParaRPr lang="en-IN" dirty="0"/>
          </a:p>
        </p:txBody>
      </p:sp>
      <p:sp>
        <p:nvSpPr>
          <p:cNvPr id="4" name="5-Point Star 3"/>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74713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382066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tretch>
            <a:fillRect/>
          </a:stretch>
        </p:blipFill>
        <p:spPr>
          <a:xfrm>
            <a:off x="1" y="0"/>
            <a:ext cx="9144000" cy="6858000"/>
          </a:xfrm>
          <a:prstGeom prst="rect">
            <a:avLst/>
          </a:prstGeom>
        </p:spPr>
      </p:pic>
    </p:spTree>
    <p:extLst>
      <p:ext uri="{BB962C8B-B14F-4D97-AF65-F5344CB8AC3E}">
        <p14:creationId xmlns:p14="http://schemas.microsoft.com/office/powerpoint/2010/main" val="119313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tretch>
            <a:fillRect/>
          </a:stretch>
        </p:blipFill>
        <p:spPr>
          <a:xfrm>
            <a:off x="0" y="-1"/>
            <a:ext cx="9156357" cy="6870357"/>
          </a:xfrm>
          <a:prstGeom prst="rect">
            <a:avLst/>
          </a:prstGeom>
        </p:spPr>
      </p:pic>
    </p:spTree>
    <p:extLst>
      <p:ext uri="{BB962C8B-B14F-4D97-AF65-F5344CB8AC3E}">
        <p14:creationId xmlns:p14="http://schemas.microsoft.com/office/powerpoint/2010/main" val="67009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ound Diagonal Corner Rectangle 3"/>
          <p:cNvSpPr/>
          <p:nvPr/>
        </p:nvSpPr>
        <p:spPr>
          <a:xfrm>
            <a:off x="0" y="0"/>
            <a:ext cx="8532440" cy="630932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ound Diagonal Corner Rectangle 4"/>
          <p:cNvSpPr/>
          <p:nvPr/>
        </p:nvSpPr>
        <p:spPr>
          <a:xfrm>
            <a:off x="0" y="0"/>
            <a:ext cx="7812360" cy="558924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77BB4">
                  <a:lumMod val="40000"/>
                  <a:lumOff val="60000"/>
                </a:srgbClr>
              </a:solidFill>
            </a:endParaRPr>
          </a:p>
        </p:txBody>
      </p:sp>
      <p:sp>
        <p:nvSpPr>
          <p:cNvPr id="6" name="Round Diagonal Corner Rectangle 5"/>
          <p:cNvSpPr/>
          <p:nvPr/>
        </p:nvSpPr>
        <p:spPr>
          <a:xfrm>
            <a:off x="0" y="0"/>
            <a:ext cx="7092280" cy="486916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ound Diagonal Corner Rectangle 7"/>
          <p:cNvSpPr/>
          <p:nvPr/>
        </p:nvSpPr>
        <p:spPr>
          <a:xfrm>
            <a:off x="0" y="0"/>
            <a:ext cx="6372200" cy="414908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Round Diagonal Corner Rectangle 9"/>
          <p:cNvSpPr/>
          <p:nvPr/>
        </p:nvSpPr>
        <p:spPr>
          <a:xfrm>
            <a:off x="0" y="0"/>
            <a:ext cx="5652120" cy="342900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ound Diagonal Corner Rectangle 10"/>
          <p:cNvSpPr/>
          <p:nvPr/>
        </p:nvSpPr>
        <p:spPr>
          <a:xfrm>
            <a:off x="0" y="0"/>
            <a:ext cx="5004048" cy="270892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0" y="0"/>
            <a:ext cx="467544" cy="404664"/>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Oval 12"/>
          <p:cNvSpPr/>
          <p:nvPr/>
        </p:nvSpPr>
        <p:spPr>
          <a:xfrm>
            <a:off x="0" y="0"/>
            <a:ext cx="683568" cy="576064"/>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5-Point Star 13"/>
          <p:cNvSpPr/>
          <p:nvPr/>
        </p:nvSpPr>
        <p:spPr>
          <a:xfrm>
            <a:off x="4433943" y="2074540"/>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4923"/>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99" y="4041055"/>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360737"/>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445224"/>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5-Point Star 18"/>
          <p:cNvSpPr/>
          <p:nvPr/>
        </p:nvSpPr>
        <p:spPr>
          <a:xfrm>
            <a:off x="7164288" y="4795617"/>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 name="5-Point Star 19"/>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Rectangle 17"/>
          <p:cNvSpPr/>
          <p:nvPr/>
        </p:nvSpPr>
        <p:spPr>
          <a:xfrm>
            <a:off x="-108520" y="0"/>
            <a:ext cx="9252520" cy="6871054"/>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4" name="TextBox 23"/>
          <p:cNvSpPr txBox="1"/>
          <p:nvPr/>
        </p:nvSpPr>
        <p:spPr>
          <a:xfrm>
            <a:off x="536637" y="2123335"/>
            <a:ext cx="7794612" cy="769441"/>
          </a:xfrm>
          <a:prstGeom prst="rect">
            <a:avLst/>
          </a:prstGeom>
          <a:noFill/>
        </p:spPr>
        <p:txBody>
          <a:bodyPr wrap="square" rtlCol="0">
            <a:spAutoFit/>
          </a:bodyPr>
          <a:lstStyle/>
          <a:p>
            <a:pPr algn="ctr"/>
            <a:r>
              <a:rPr lang="en-IN" sz="4400" dirty="0" smtClean="0"/>
              <a:t>T H A N K   Y O U</a:t>
            </a:r>
            <a:endParaRPr lang="en-IN" sz="4400" dirty="0"/>
          </a:p>
        </p:txBody>
      </p:sp>
    </p:spTree>
    <p:extLst>
      <p:ext uri="{BB962C8B-B14F-4D97-AF65-F5344CB8AC3E}">
        <p14:creationId xmlns:p14="http://schemas.microsoft.com/office/powerpoint/2010/main" val="4117356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ound Diagonal Corner Rectangle 3"/>
          <p:cNvSpPr/>
          <p:nvPr/>
        </p:nvSpPr>
        <p:spPr>
          <a:xfrm>
            <a:off x="0" y="0"/>
            <a:ext cx="8532440" cy="630932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jhbhb</a:t>
            </a:r>
            <a:endParaRPr lang="en-IN" dirty="0">
              <a:solidFill>
                <a:schemeClr val="tx1"/>
              </a:solidFill>
            </a:endParaRPr>
          </a:p>
        </p:txBody>
      </p:sp>
      <p:sp>
        <p:nvSpPr>
          <p:cNvPr id="5" name="Round Diagonal Corner Rectangle 4"/>
          <p:cNvSpPr/>
          <p:nvPr/>
        </p:nvSpPr>
        <p:spPr>
          <a:xfrm>
            <a:off x="0" y="0"/>
            <a:ext cx="7812360" cy="558924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lumMod val="40000"/>
                  <a:lumOff val="60000"/>
                </a:schemeClr>
              </a:solidFill>
            </a:endParaRPr>
          </a:p>
        </p:txBody>
      </p:sp>
      <p:sp>
        <p:nvSpPr>
          <p:cNvPr id="6" name="Round Diagonal Corner Rectangle 5"/>
          <p:cNvSpPr/>
          <p:nvPr/>
        </p:nvSpPr>
        <p:spPr>
          <a:xfrm>
            <a:off x="0" y="0"/>
            <a:ext cx="7092280" cy="486916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 Diagonal Corner Rectangle 7"/>
          <p:cNvSpPr/>
          <p:nvPr/>
        </p:nvSpPr>
        <p:spPr>
          <a:xfrm>
            <a:off x="0" y="0"/>
            <a:ext cx="6372200" cy="414908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 Diagonal Corner Rectangle 9"/>
          <p:cNvSpPr/>
          <p:nvPr/>
        </p:nvSpPr>
        <p:spPr>
          <a:xfrm>
            <a:off x="0" y="0"/>
            <a:ext cx="5652120" cy="342900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 Diagonal Corner Rectangle 10"/>
          <p:cNvSpPr/>
          <p:nvPr/>
        </p:nvSpPr>
        <p:spPr>
          <a:xfrm>
            <a:off x="-108520" y="-171400"/>
            <a:ext cx="5112568" cy="2840161"/>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5-Point Star 13"/>
          <p:cNvSpPr/>
          <p:nvPr/>
        </p:nvSpPr>
        <p:spPr>
          <a:xfrm>
            <a:off x="4433943" y="2074540"/>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4923"/>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99" y="4041055"/>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360737"/>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445224"/>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5-Point Star 18"/>
          <p:cNvSpPr/>
          <p:nvPr/>
        </p:nvSpPr>
        <p:spPr>
          <a:xfrm>
            <a:off x="7164288" y="4795617"/>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5-Point Star 19"/>
          <p:cNvSpPr/>
          <p:nvPr/>
        </p:nvSpPr>
        <p:spPr>
          <a:xfrm>
            <a:off x="8532440" y="6129300"/>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233772" y="2052293"/>
            <a:ext cx="4032448" cy="369332"/>
          </a:xfrm>
          <a:prstGeom prst="rect">
            <a:avLst/>
          </a:prstGeom>
          <a:noFill/>
        </p:spPr>
        <p:txBody>
          <a:bodyPr wrap="square" rtlCol="0">
            <a:spAutoFit/>
          </a:bodyPr>
          <a:lstStyle/>
          <a:p>
            <a:pPr algn="ctr"/>
            <a:r>
              <a:rPr lang="en-IN" dirty="0" smtClean="0"/>
              <a:t>W H A T ?</a:t>
            </a:r>
            <a:endParaRPr lang="en-IN" dirty="0"/>
          </a:p>
        </p:txBody>
      </p:sp>
      <p:sp>
        <p:nvSpPr>
          <p:cNvPr id="16" name="TextBox 15"/>
          <p:cNvSpPr txBox="1"/>
          <p:nvPr/>
        </p:nvSpPr>
        <p:spPr>
          <a:xfrm>
            <a:off x="5094602" y="648515"/>
            <a:ext cx="432048" cy="1200329"/>
          </a:xfrm>
          <a:prstGeom prst="rect">
            <a:avLst/>
          </a:prstGeom>
          <a:noFill/>
        </p:spPr>
        <p:txBody>
          <a:bodyPr wrap="square" rtlCol="0">
            <a:spAutoFit/>
          </a:bodyPr>
          <a:lstStyle/>
          <a:p>
            <a:pPr algn="ctr"/>
            <a:r>
              <a:rPr lang="en-IN" dirty="0" smtClean="0"/>
              <a:t>W</a:t>
            </a:r>
          </a:p>
          <a:p>
            <a:pPr algn="ctr"/>
            <a:r>
              <a:rPr lang="en-IN" dirty="0" smtClean="0"/>
              <a:t>H</a:t>
            </a:r>
          </a:p>
          <a:p>
            <a:pPr algn="ctr"/>
            <a:r>
              <a:rPr lang="en-IN" dirty="0" smtClean="0"/>
              <a:t>Y</a:t>
            </a:r>
          </a:p>
          <a:p>
            <a:pPr algn="ctr"/>
            <a:r>
              <a:rPr lang="en-IN" dirty="0" smtClean="0"/>
              <a:t>?</a:t>
            </a:r>
            <a:endParaRPr lang="en-IN" dirty="0"/>
          </a:p>
        </p:txBody>
      </p:sp>
      <p:sp>
        <p:nvSpPr>
          <p:cNvPr id="17" name="TextBox 16"/>
          <p:cNvSpPr txBox="1"/>
          <p:nvPr/>
        </p:nvSpPr>
        <p:spPr>
          <a:xfrm>
            <a:off x="233772" y="3580605"/>
            <a:ext cx="5203663" cy="369332"/>
          </a:xfrm>
          <a:prstGeom prst="rect">
            <a:avLst/>
          </a:prstGeom>
          <a:noFill/>
        </p:spPr>
        <p:txBody>
          <a:bodyPr wrap="square" rtlCol="0">
            <a:spAutoFit/>
          </a:bodyPr>
          <a:lstStyle/>
          <a:p>
            <a:pPr algn="ctr"/>
            <a:r>
              <a:rPr lang="en-IN" dirty="0" smtClean="0"/>
              <a:t>H O W ?</a:t>
            </a:r>
            <a:endParaRPr lang="en-IN" dirty="0"/>
          </a:p>
        </p:txBody>
      </p:sp>
      <p:sp>
        <p:nvSpPr>
          <p:cNvPr id="22" name="TextBox 21"/>
          <p:cNvSpPr txBox="1"/>
          <p:nvPr/>
        </p:nvSpPr>
        <p:spPr>
          <a:xfrm>
            <a:off x="6555612" y="344133"/>
            <a:ext cx="361379" cy="3416320"/>
          </a:xfrm>
          <a:prstGeom prst="rect">
            <a:avLst/>
          </a:prstGeom>
          <a:noFill/>
        </p:spPr>
        <p:txBody>
          <a:bodyPr wrap="square" rtlCol="0">
            <a:spAutoFit/>
          </a:bodyPr>
          <a:lstStyle/>
          <a:p>
            <a:pPr algn="ctr"/>
            <a:r>
              <a:rPr lang="en-IN" dirty="0" smtClean="0"/>
              <a:t>WHAT</a:t>
            </a:r>
          </a:p>
          <a:p>
            <a:pPr algn="ctr"/>
            <a:r>
              <a:rPr lang="en-IN" dirty="0" smtClean="0"/>
              <a:t> WE</a:t>
            </a:r>
          </a:p>
          <a:p>
            <a:pPr algn="ctr"/>
            <a:r>
              <a:rPr lang="en-IN" dirty="0" smtClean="0"/>
              <a:t> DID?</a:t>
            </a:r>
            <a:endParaRPr lang="en-IN" dirty="0"/>
          </a:p>
        </p:txBody>
      </p:sp>
      <p:sp>
        <p:nvSpPr>
          <p:cNvPr id="23" name="TextBox 22"/>
          <p:cNvSpPr txBox="1"/>
          <p:nvPr/>
        </p:nvSpPr>
        <p:spPr>
          <a:xfrm>
            <a:off x="377788" y="6412686"/>
            <a:ext cx="7794612" cy="369332"/>
          </a:xfrm>
          <a:prstGeom prst="rect">
            <a:avLst/>
          </a:prstGeom>
          <a:noFill/>
        </p:spPr>
        <p:txBody>
          <a:bodyPr wrap="square" rtlCol="0">
            <a:spAutoFit/>
          </a:bodyPr>
          <a:lstStyle/>
          <a:p>
            <a:pPr algn="ctr"/>
            <a:r>
              <a:rPr lang="en-IN" dirty="0" smtClean="0"/>
              <a:t>C O N C L U S I O N</a:t>
            </a:r>
            <a:endParaRPr lang="en-IN" dirty="0"/>
          </a:p>
        </p:txBody>
      </p:sp>
      <p:sp>
        <p:nvSpPr>
          <p:cNvPr id="24" name="TextBox 23"/>
          <p:cNvSpPr txBox="1"/>
          <p:nvPr/>
        </p:nvSpPr>
        <p:spPr>
          <a:xfrm>
            <a:off x="341784" y="4996215"/>
            <a:ext cx="6463802" cy="369332"/>
          </a:xfrm>
          <a:prstGeom prst="rect">
            <a:avLst/>
          </a:prstGeom>
          <a:noFill/>
        </p:spPr>
        <p:txBody>
          <a:bodyPr wrap="square" rtlCol="0">
            <a:spAutoFit/>
          </a:bodyPr>
          <a:lstStyle/>
          <a:p>
            <a:pPr algn="ctr"/>
            <a:r>
              <a:rPr lang="en-IN" dirty="0" smtClean="0"/>
              <a:t>W H A T   W E   U S E D ?</a:t>
            </a:r>
            <a:endParaRPr lang="en-IN" dirty="0"/>
          </a:p>
        </p:txBody>
      </p:sp>
      <p:sp>
        <p:nvSpPr>
          <p:cNvPr id="25" name="TextBox 24"/>
          <p:cNvSpPr txBox="1"/>
          <p:nvPr/>
        </p:nvSpPr>
        <p:spPr>
          <a:xfrm>
            <a:off x="7992714" y="1128157"/>
            <a:ext cx="359371" cy="3139321"/>
          </a:xfrm>
          <a:prstGeom prst="rect">
            <a:avLst/>
          </a:prstGeom>
          <a:noFill/>
        </p:spPr>
        <p:txBody>
          <a:bodyPr wrap="square" rtlCol="0">
            <a:spAutoFit/>
          </a:bodyPr>
          <a:lstStyle/>
          <a:p>
            <a:r>
              <a:rPr lang="en-IN" dirty="0" smtClean="0"/>
              <a:t>AS</a:t>
            </a:r>
          </a:p>
          <a:p>
            <a:endParaRPr lang="en-IN" dirty="0"/>
          </a:p>
          <a:p>
            <a:r>
              <a:rPr lang="en-IN" dirty="0" smtClean="0"/>
              <a:t>A</a:t>
            </a:r>
          </a:p>
          <a:p>
            <a:endParaRPr lang="en-IN" dirty="0"/>
          </a:p>
          <a:p>
            <a:r>
              <a:rPr lang="en-IN" dirty="0" smtClean="0"/>
              <a:t>RESULT</a:t>
            </a:r>
          </a:p>
        </p:txBody>
      </p:sp>
    </p:spTree>
    <p:extLst>
      <p:ext uri="{BB962C8B-B14F-4D97-AF65-F5344CB8AC3E}">
        <p14:creationId xmlns:p14="http://schemas.microsoft.com/office/powerpoint/2010/main" val="2414939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Isosceles Triangle 5"/>
          <p:cNvSpPr/>
          <p:nvPr/>
        </p:nvSpPr>
        <p:spPr>
          <a:xfrm rot="19897159">
            <a:off x="-2212258" y="-785056"/>
            <a:ext cx="7558794" cy="2476118"/>
          </a:xfrm>
          <a:prstGeom prst="triangle">
            <a:avLst>
              <a:gd name="adj" fmla="val 34417"/>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1" name="Picture 3" descr="C:\Users\Daffinia\Desktop\14428015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86" y="188640"/>
            <a:ext cx="725141" cy="7251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88200" y="1124744"/>
            <a:ext cx="4032448" cy="369332"/>
          </a:xfrm>
          <a:prstGeom prst="rect">
            <a:avLst/>
          </a:prstGeom>
          <a:noFill/>
        </p:spPr>
        <p:txBody>
          <a:bodyPr wrap="square" rtlCol="0">
            <a:spAutoFit/>
          </a:bodyPr>
          <a:lstStyle/>
          <a:p>
            <a:pPr algn="ctr"/>
            <a:r>
              <a:rPr lang="en-IN" dirty="0" smtClean="0"/>
              <a:t>W H A T ?</a:t>
            </a:r>
            <a:endParaRPr lang="en-IN" dirty="0"/>
          </a:p>
        </p:txBody>
      </p:sp>
    </p:spTree>
    <p:extLst>
      <p:ext uri="{BB962C8B-B14F-4D97-AF65-F5344CB8AC3E}">
        <p14:creationId xmlns:p14="http://schemas.microsoft.com/office/powerpoint/2010/main" val="190594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 H A T ?</a:t>
            </a:r>
            <a:endParaRPr lang="en-IN" dirty="0"/>
          </a:p>
        </p:txBody>
      </p:sp>
      <p:sp>
        <p:nvSpPr>
          <p:cNvPr id="3" name="Content Placeholder 2"/>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r>
              <a:rPr lang="en-IN" dirty="0" smtClean="0"/>
              <a:t>A system that can take care of your pet and feed it while you are away.</a:t>
            </a:r>
            <a:endParaRPr lang="en-IN" dirty="0"/>
          </a:p>
        </p:txBody>
      </p:sp>
      <p:sp>
        <p:nvSpPr>
          <p:cNvPr id="4" name="5-Point Star 3"/>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2782178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ound Diagonal Corner Rectangle 3"/>
          <p:cNvSpPr/>
          <p:nvPr/>
        </p:nvSpPr>
        <p:spPr>
          <a:xfrm>
            <a:off x="0" y="0"/>
            <a:ext cx="8532440" cy="630932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ound Diagonal Corner Rectangle 4"/>
          <p:cNvSpPr/>
          <p:nvPr/>
        </p:nvSpPr>
        <p:spPr>
          <a:xfrm>
            <a:off x="0" y="0"/>
            <a:ext cx="7812360" cy="558924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77BB4">
                  <a:lumMod val="40000"/>
                  <a:lumOff val="60000"/>
                </a:srgbClr>
              </a:solidFill>
            </a:endParaRPr>
          </a:p>
        </p:txBody>
      </p:sp>
      <p:sp>
        <p:nvSpPr>
          <p:cNvPr id="6" name="Round Diagonal Corner Rectangle 5"/>
          <p:cNvSpPr/>
          <p:nvPr/>
        </p:nvSpPr>
        <p:spPr>
          <a:xfrm>
            <a:off x="0" y="0"/>
            <a:ext cx="7092280" cy="486916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ound Diagonal Corner Rectangle 7"/>
          <p:cNvSpPr/>
          <p:nvPr/>
        </p:nvSpPr>
        <p:spPr>
          <a:xfrm>
            <a:off x="0" y="0"/>
            <a:ext cx="6372200" cy="414908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Round Diagonal Corner Rectangle 9"/>
          <p:cNvSpPr/>
          <p:nvPr/>
        </p:nvSpPr>
        <p:spPr>
          <a:xfrm>
            <a:off x="0" y="0"/>
            <a:ext cx="5652120" cy="342900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0" y="0"/>
            <a:ext cx="467544" cy="404664"/>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Oval 12"/>
          <p:cNvSpPr/>
          <p:nvPr/>
        </p:nvSpPr>
        <p:spPr>
          <a:xfrm>
            <a:off x="0" y="0"/>
            <a:ext cx="683568" cy="576064"/>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4923"/>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99" y="4041055"/>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360737"/>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445224"/>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5-Point Star 18"/>
          <p:cNvSpPr/>
          <p:nvPr/>
        </p:nvSpPr>
        <p:spPr>
          <a:xfrm>
            <a:off x="7164288" y="4795617"/>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 name="5-Point Star 19"/>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1" name="Isosceles Triangle 20"/>
          <p:cNvSpPr/>
          <p:nvPr/>
        </p:nvSpPr>
        <p:spPr>
          <a:xfrm rot="19729342">
            <a:off x="-2071865" y="-1009595"/>
            <a:ext cx="7847985" cy="3031531"/>
          </a:xfrm>
          <a:prstGeom prst="triangle">
            <a:avLst>
              <a:gd name="adj" fmla="val 33218"/>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3" descr="C:\Users\Daffinia\Desktop\14428015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86" y="188640"/>
            <a:ext cx="725141" cy="7251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91680" y="1529834"/>
            <a:ext cx="2376264" cy="369332"/>
          </a:xfrm>
          <a:prstGeom prst="rect">
            <a:avLst/>
          </a:prstGeom>
          <a:noFill/>
        </p:spPr>
        <p:txBody>
          <a:bodyPr wrap="square" rtlCol="0">
            <a:spAutoFit/>
          </a:bodyPr>
          <a:lstStyle/>
          <a:p>
            <a:pPr algn="ctr"/>
            <a:r>
              <a:rPr lang="en-IN" dirty="0" smtClean="0"/>
              <a:t>W H Y ?</a:t>
            </a:r>
            <a:endParaRPr lang="en-IN" dirty="0"/>
          </a:p>
        </p:txBody>
      </p:sp>
    </p:spTree>
    <p:extLst>
      <p:ext uri="{BB962C8B-B14F-4D97-AF65-F5344CB8AC3E}">
        <p14:creationId xmlns:p14="http://schemas.microsoft.com/office/powerpoint/2010/main" val="2309940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 H Y ?</a:t>
            </a:r>
            <a:endParaRPr lang="en-IN" dirty="0"/>
          </a:p>
        </p:txBody>
      </p:sp>
      <p:sp>
        <p:nvSpPr>
          <p:cNvPr id="3" name="Content Placeholder 2"/>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r>
              <a:rPr lang="en-IN" dirty="0" smtClean="0"/>
              <a:t>The inability to care of a pet when a person is unavailable to stay with it and feed it from time-to-time.</a:t>
            </a:r>
          </a:p>
          <a:p>
            <a:pPr marL="0" indent="0">
              <a:buNone/>
            </a:pPr>
            <a:endParaRPr lang="en-IN" dirty="0"/>
          </a:p>
        </p:txBody>
      </p:sp>
      <p:sp>
        <p:nvSpPr>
          <p:cNvPr id="4" name="5-Point Star 3"/>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1978402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ound Diagonal Corner Rectangle 3"/>
          <p:cNvSpPr/>
          <p:nvPr/>
        </p:nvSpPr>
        <p:spPr>
          <a:xfrm>
            <a:off x="0" y="0"/>
            <a:ext cx="8532440" cy="630932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ound Diagonal Corner Rectangle 4"/>
          <p:cNvSpPr/>
          <p:nvPr/>
        </p:nvSpPr>
        <p:spPr>
          <a:xfrm>
            <a:off x="0" y="0"/>
            <a:ext cx="7812360" cy="558924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77BB4">
                  <a:lumMod val="40000"/>
                  <a:lumOff val="60000"/>
                </a:srgbClr>
              </a:solidFill>
            </a:endParaRPr>
          </a:p>
        </p:txBody>
      </p:sp>
      <p:sp>
        <p:nvSpPr>
          <p:cNvPr id="6" name="Round Diagonal Corner Rectangle 5"/>
          <p:cNvSpPr/>
          <p:nvPr/>
        </p:nvSpPr>
        <p:spPr>
          <a:xfrm>
            <a:off x="0" y="0"/>
            <a:ext cx="7092280" cy="486916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ound Diagonal Corner Rectangle 7"/>
          <p:cNvSpPr/>
          <p:nvPr/>
        </p:nvSpPr>
        <p:spPr>
          <a:xfrm>
            <a:off x="0" y="0"/>
            <a:ext cx="6372200" cy="414908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Round Diagonal Corner Rectangle 9"/>
          <p:cNvSpPr/>
          <p:nvPr/>
        </p:nvSpPr>
        <p:spPr>
          <a:xfrm>
            <a:off x="0" y="0"/>
            <a:ext cx="5652120" cy="342900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ound Diagonal Corner Rectangle 10"/>
          <p:cNvSpPr/>
          <p:nvPr/>
        </p:nvSpPr>
        <p:spPr>
          <a:xfrm>
            <a:off x="0" y="0"/>
            <a:ext cx="5004048" cy="270892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0" y="0"/>
            <a:ext cx="467544" cy="404664"/>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Oval 12"/>
          <p:cNvSpPr/>
          <p:nvPr/>
        </p:nvSpPr>
        <p:spPr>
          <a:xfrm>
            <a:off x="0" y="0"/>
            <a:ext cx="683568" cy="576064"/>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5-Point Star 13"/>
          <p:cNvSpPr/>
          <p:nvPr/>
        </p:nvSpPr>
        <p:spPr>
          <a:xfrm>
            <a:off x="4433943" y="2074540"/>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4923"/>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99" y="4041055"/>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360737"/>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445224"/>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5-Point Star 18"/>
          <p:cNvSpPr/>
          <p:nvPr/>
        </p:nvSpPr>
        <p:spPr>
          <a:xfrm>
            <a:off x="7164288" y="4795617"/>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 name="5-Point Star 19"/>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Isosceles Triangle 17"/>
          <p:cNvSpPr/>
          <p:nvPr/>
        </p:nvSpPr>
        <p:spPr>
          <a:xfrm rot="19623027">
            <a:off x="-2063453" y="-1278414"/>
            <a:ext cx="8677789" cy="3583808"/>
          </a:xfrm>
          <a:prstGeom prst="triangle">
            <a:avLst>
              <a:gd name="adj" fmla="val 31572"/>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683568" y="291699"/>
            <a:ext cx="5040560" cy="317594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3" descr="C:\Users\Daffinia\Desktop\14428015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86" y="188640"/>
            <a:ext cx="725141" cy="72514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05969" y="1714500"/>
            <a:ext cx="5203663" cy="369332"/>
          </a:xfrm>
          <a:prstGeom prst="rect">
            <a:avLst/>
          </a:prstGeom>
          <a:noFill/>
        </p:spPr>
        <p:txBody>
          <a:bodyPr wrap="square" rtlCol="0">
            <a:spAutoFit/>
          </a:bodyPr>
          <a:lstStyle/>
          <a:p>
            <a:pPr algn="ctr"/>
            <a:r>
              <a:rPr lang="en-IN" dirty="0" smtClean="0"/>
              <a:t>H O W ?</a:t>
            </a:r>
            <a:endParaRPr lang="en-IN" dirty="0"/>
          </a:p>
        </p:txBody>
      </p:sp>
    </p:spTree>
    <p:extLst>
      <p:ext uri="{BB962C8B-B14F-4D97-AF65-F5344CB8AC3E}">
        <p14:creationId xmlns:p14="http://schemas.microsoft.com/office/powerpoint/2010/main" val="2309940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 O W ?</a:t>
            </a:r>
            <a:endParaRPr lang="en-IN" dirty="0"/>
          </a:p>
        </p:txBody>
      </p:sp>
      <p:sp>
        <p:nvSpPr>
          <p:cNvPr id="3" name="Content Placeholder 2"/>
          <p:cNvSpPr>
            <a:spLocks noGrp="1"/>
          </p:cNvSpPr>
          <p:nvPr>
            <p:ph idx="1"/>
          </p:nvPr>
        </p:nvSpPr>
        <p:spPr/>
        <p:txBody>
          <a:bodyPr/>
          <a:lstStyle/>
          <a:p>
            <a:pPr marL="0" indent="0" algn="ctr">
              <a:buNone/>
            </a:pPr>
            <a:endParaRPr lang="en-IN" dirty="0" smtClean="0"/>
          </a:p>
          <a:p>
            <a:pPr marL="0" indent="0" algn="ctr">
              <a:buNone/>
            </a:pPr>
            <a:r>
              <a:rPr lang="en-IN" dirty="0" smtClean="0"/>
              <a:t>It is done by checking if the pet is somewhere around it’s feeding bowl. The information collected by the sensor is transmitted to the user. This allows him to operate the motor that is programmed to fill the bowl with pet food whenever needed.</a:t>
            </a:r>
            <a:endParaRPr lang="en-IN" dirty="0"/>
          </a:p>
        </p:txBody>
      </p:sp>
      <p:sp>
        <p:nvSpPr>
          <p:cNvPr id="4" name="5-Point Star 3"/>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1628380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ound Diagonal Corner Rectangle 3"/>
          <p:cNvSpPr/>
          <p:nvPr/>
        </p:nvSpPr>
        <p:spPr>
          <a:xfrm>
            <a:off x="0" y="0"/>
            <a:ext cx="8532440" cy="630932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ound Diagonal Corner Rectangle 4"/>
          <p:cNvSpPr/>
          <p:nvPr/>
        </p:nvSpPr>
        <p:spPr>
          <a:xfrm>
            <a:off x="0" y="0"/>
            <a:ext cx="7812360" cy="558924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77BB4">
                  <a:lumMod val="40000"/>
                  <a:lumOff val="60000"/>
                </a:srgbClr>
              </a:solidFill>
            </a:endParaRPr>
          </a:p>
        </p:txBody>
      </p:sp>
      <p:sp>
        <p:nvSpPr>
          <p:cNvPr id="6" name="Round Diagonal Corner Rectangle 5"/>
          <p:cNvSpPr/>
          <p:nvPr/>
        </p:nvSpPr>
        <p:spPr>
          <a:xfrm>
            <a:off x="0" y="0"/>
            <a:ext cx="7092280" cy="486916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Round Diagonal Corner Rectangle 7"/>
          <p:cNvSpPr/>
          <p:nvPr/>
        </p:nvSpPr>
        <p:spPr>
          <a:xfrm>
            <a:off x="0" y="0"/>
            <a:ext cx="6372200" cy="414908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Round Diagonal Corner Rectangle 9"/>
          <p:cNvSpPr/>
          <p:nvPr/>
        </p:nvSpPr>
        <p:spPr>
          <a:xfrm>
            <a:off x="0" y="0"/>
            <a:ext cx="5652120" cy="3429000"/>
          </a:xfrm>
          <a:prstGeom prst="round2Diag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ound Diagonal Corner Rectangle 10"/>
          <p:cNvSpPr/>
          <p:nvPr/>
        </p:nvSpPr>
        <p:spPr>
          <a:xfrm>
            <a:off x="0" y="0"/>
            <a:ext cx="5004048" cy="2708920"/>
          </a:xfrm>
          <a:prstGeom prst="round2Diag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0" y="0"/>
            <a:ext cx="467544" cy="404664"/>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Oval 12"/>
          <p:cNvSpPr/>
          <p:nvPr/>
        </p:nvSpPr>
        <p:spPr>
          <a:xfrm>
            <a:off x="0" y="0"/>
            <a:ext cx="683568" cy="576064"/>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5-Point Star 13"/>
          <p:cNvSpPr/>
          <p:nvPr/>
        </p:nvSpPr>
        <p:spPr>
          <a:xfrm>
            <a:off x="4433943" y="2074540"/>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4923"/>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99" y="4041055"/>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360737"/>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445224"/>
            <a:ext cx="433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5-Point Star 18"/>
          <p:cNvSpPr/>
          <p:nvPr/>
        </p:nvSpPr>
        <p:spPr>
          <a:xfrm>
            <a:off x="7164288" y="4795617"/>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 name="5-Point Star 19"/>
          <p:cNvSpPr/>
          <p:nvPr/>
        </p:nvSpPr>
        <p:spPr>
          <a:xfrm>
            <a:off x="8676456" y="6237312"/>
            <a:ext cx="360040" cy="360040"/>
          </a:xfrm>
          <a:prstGeom prst="star5">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Isosceles Triangle 17"/>
          <p:cNvSpPr/>
          <p:nvPr/>
        </p:nvSpPr>
        <p:spPr>
          <a:xfrm rot="19538976">
            <a:off x="-2290963" y="-1617912"/>
            <a:ext cx="9223397" cy="4397788"/>
          </a:xfrm>
          <a:prstGeom prst="triangle">
            <a:avLst>
              <a:gd name="adj" fmla="val 35061"/>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2083" y="333334"/>
            <a:ext cx="5760640" cy="3842452"/>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3" descr="C:\Users\Daffinia\Desktop\14428015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86" y="188640"/>
            <a:ext cx="725141" cy="72514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808331" y="2084042"/>
            <a:ext cx="5203663" cy="369332"/>
          </a:xfrm>
          <a:prstGeom prst="rect">
            <a:avLst/>
          </a:prstGeom>
          <a:noFill/>
        </p:spPr>
        <p:txBody>
          <a:bodyPr wrap="square" rtlCol="0">
            <a:spAutoFit/>
          </a:bodyPr>
          <a:lstStyle/>
          <a:p>
            <a:pPr algn="ctr"/>
            <a:r>
              <a:rPr lang="en-IN" dirty="0" smtClean="0"/>
              <a:t>W H A T  W E  D I D ?</a:t>
            </a:r>
            <a:endParaRPr lang="en-IN" dirty="0"/>
          </a:p>
        </p:txBody>
      </p:sp>
    </p:spTree>
    <p:extLst>
      <p:ext uri="{BB962C8B-B14F-4D97-AF65-F5344CB8AC3E}">
        <p14:creationId xmlns:p14="http://schemas.microsoft.com/office/powerpoint/2010/main" val="2309940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294</Words>
  <Application>Microsoft Office PowerPoint</Application>
  <PresentationFormat>On-screen Show (4:3)</PresentationFormat>
  <Paragraphs>58</Paragraphs>
  <Slides>18</Slides>
  <Notes>0</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Office Theme</vt:lpstr>
      <vt:lpstr>1_Office Theme</vt:lpstr>
      <vt:lpstr>2_Office Theme</vt:lpstr>
      <vt:lpstr>3_Office Theme</vt:lpstr>
      <vt:lpstr>4_Office Theme</vt:lpstr>
      <vt:lpstr>5_Office Theme</vt:lpstr>
      <vt:lpstr>6_Office Theme</vt:lpstr>
      <vt:lpstr>7_Office Theme</vt:lpstr>
      <vt:lpstr>PET – A - PET</vt:lpstr>
      <vt:lpstr>PowerPoint Presentation</vt:lpstr>
      <vt:lpstr>PowerPoint Presentation</vt:lpstr>
      <vt:lpstr>W H A T ?</vt:lpstr>
      <vt:lpstr>PowerPoint Presentation</vt:lpstr>
      <vt:lpstr>W H Y ?</vt:lpstr>
      <vt:lpstr>PowerPoint Presentation</vt:lpstr>
      <vt:lpstr>H O W ?</vt:lpstr>
      <vt:lpstr>PowerPoint Presentation</vt:lpstr>
      <vt:lpstr>     W H A T   W E   D I D ?</vt:lpstr>
      <vt:lpstr>PowerPoint Presentation</vt:lpstr>
      <vt:lpstr>   W H A T   W E   U S E D ?</vt:lpstr>
      <vt:lpstr>PowerPoint Presentation</vt:lpstr>
      <vt:lpstr>A S   A   R E S U L 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Daffinia</dc:creator>
  <cp:lastModifiedBy>Daffinia</cp:lastModifiedBy>
  <cp:revision>25</cp:revision>
  <dcterms:created xsi:type="dcterms:W3CDTF">2019-06-20T15:34:13Z</dcterms:created>
  <dcterms:modified xsi:type="dcterms:W3CDTF">2019-06-21T07:02:04Z</dcterms:modified>
</cp:coreProperties>
</file>