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CED44A-605E-4843-826C-97860F064B14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7E7E14-1255-4357-AFC8-B85761928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829761"/>
          </a:xfrm>
        </p:spPr>
        <p:txBody>
          <a:bodyPr>
            <a:normAutofit/>
          </a:bodyPr>
          <a:lstStyle/>
          <a:p>
            <a:r>
              <a:rPr lang="en-US" i="1" dirty="0" smtClean="0"/>
              <a:t>ROOM TEMPERATURE MONITORING SYSTEM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581400" y="3352801"/>
            <a:ext cx="49530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K.PRIYANKA</a:t>
            </a:r>
          </a:p>
          <a:p>
            <a:r>
              <a:rPr lang="en-US" dirty="0" smtClean="0"/>
              <a:t>P.V.PADMAVATHI</a:t>
            </a:r>
          </a:p>
          <a:p>
            <a:r>
              <a:rPr lang="en-US" dirty="0" smtClean="0"/>
              <a:t>T.DHANA LAKSHMI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705600" cy="5257800"/>
          </a:xfrm>
        </p:spPr>
        <p:txBody>
          <a:bodyPr/>
          <a:lstStyle/>
          <a:p>
            <a:r>
              <a:rPr lang="en-US" sz="6600" i="1" dirty="0" smtClean="0"/>
              <a:t>THANK</a:t>
            </a:r>
            <a:r>
              <a:rPr lang="en-US" sz="6600" dirty="0" smtClean="0"/>
              <a:t> </a:t>
            </a:r>
            <a:r>
              <a:rPr lang="en-US" sz="6600" i="1" dirty="0" smtClean="0"/>
              <a:t>YOU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89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 PRINCIPLE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153400" cy="4221163"/>
          </a:xfrm>
        </p:spPr>
        <p:txBody>
          <a:bodyPr/>
          <a:lstStyle/>
          <a:p>
            <a:r>
              <a:rPr lang="en-US" dirty="0" smtClean="0"/>
              <a:t>In this project, we will use the ESP32 </a:t>
            </a:r>
            <a:r>
              <a:rPr lang="en-US" dirty="0" err="1" smtClean="0"/>
              <a:t>Arduinio</a:t>
            </a:r>
            <a:r>
              <a:rPr lang="en-US" dirty="0" smtClean="0"/>
              <a:t> DHT11 temperature/humidity sensor and display it to the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 IDE serial </a:t>
            </a:r>
            <a:r>
              <a:rPr lang="en-US" dirty="0" err="1" smtClean="0"/>
              <a:t>monitor.This</a:t>
            </a:r>
            <a:r>
              <a:rPr lang="en-US" dirty="0" smtClean="0"/>
              <a:t> </a:t>
            </a:r>
            <a:r>
              <a:rPr lang="en-US" dirty="0" err="1" smtClean="0"/>
              <a:t>prioject</a:t>
            </a:r>
            <a:r>
              <a:rPr lang="en-US" dirty="0" smtClean="0"/>
              <a:t> is really simple and shouldn’t take us very long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419600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800000" flipH="1" flipV="1">
            <a:off x="3276600" y="3733800"/>
            <a:ext cx="25146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ARDUNIO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UNO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7338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Temperature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724400"/>
            <a:ext cx="2057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43200" y="3779104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91691" y="4804341"/>
            <a:ext cx="5611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53544" y="3733800"/>
            <a:ext cx="6996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53544" y="4724400"/>
            <a:ext cx="730829" cy="42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752600"/>
            <a:ext cx="216477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Thingspeak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800600" y="2743200"/>
            <a:ext cx="637032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84373" y="3733800"/>
            <a:ext cx="1873827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4373" y="4724400"/>
            <a:ext cx="1873827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Lcd</a:t>
            </a:r>
            <a:r>
              <a:rPr lang="en-US" dirty="0" smtClean="0">
                <a:solidFill>
                  <a:schemeClr val="tx1"/>
                </a:solidFill>
              </a:rPr>
              <a:t> display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7162800" cy="3810000"/>
          </a:xfrm>
        </p:spPr>
        <p:txBody>
          <a:bodyPr/>
          <a:lstStyle/>
          <a:p>
            <a:r>
              <a:rPr lang="en-US" dirty="0" smtClean="0"/>
              <a:t>ESP-32</a:t>
            </a:r>
            <a:endParaRPr lang="en-US" dirty="0" smtClean="0"/>
          </a:p>
          <a:p>
            <a:r>
              <a:rPr lang="en-US" dirty="0" smtClean="0"/>
              <a:t>DHT11 TEMPERATURE &amp; HUMIDITY SENSOR(3PINS)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ARDUINO USB 2.0 CABLE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project is built using </a:t>
            </a:r>
            <a:r>
              <a:rPr lang="en-US" dirty="0" err="1" smtClean="0"/>
              <a:t>ardunio</a:t>
            </a:r>
            <a:r>
              <a:rPr lang="en-US" dirty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and DHT11 humidity and temperature </a:t>
            </a:r>
            <a:r>
              <a:rPr lang="en-US" dirty="0" err="1" smtClean="0"/>
              <a:t>sensor.where</a:t>
            </a:r>
            <a:r>
              <a:rPr lang="en-US" dirty="0" smtClean="0"/>
              <a:t> the humidity and temperature sensor of the </a:t>
            </a:r>
            <a:r>
              <a:rPr lang="en-US" dirty="0" err="1" smtClean="0"/>
              <a:t>surrondings</a:t>
            </a:r>
            <a:r>
              <a:rPr lang="en-US" dirty="0" smtClean="0"/>
              <a:t> and display on an LCD display</a:t>
            </a:r>
          </a:p>
          <a:p>
            <a:r>
              <a:rPr lang="en-US" dirty="0" smtClean="0"/>
              <a:t>The program written is based on the data timing diagrams provided in the data sheet the sensor and display it as humidity and temperature on the LCD display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330892"/>
          </a:xfrm>
        </p:spPr>
        <p:txBody>
          <a:bodyPr/>
          <a:lstStyle/>
          <a:p>
            <a:r>
              <a:rPr lang="en-US" dirty="0" smtClean="0"/>
              <a:t>HVAC(</a:t>
            </a:r>
            <a:r>
              <a:rPr lang="en-US" dirty="0" err="1" smtClean="0"/>
              <a:t>heating,ventilation</a:t>
            </a:r>
            <a:r>
              <a:rPr lang="en-US" dirty="0" smtClean="0"/>
              <a:t> &amp; air conditioning systems)</a:t>
            </a:r>
          </a:p>
          <a:p>
            <a:r>
              <a:rPr lang="en-US" dirty="0" smtClean="0"/>
              <a:t>Weather stations</a:t>
            </a:r>
          </a:p>
          <a:p>
            <a:r>
              <a:rPr lang="en-US" dirty="0" smtClean="0"/>
              <a:t>Medical equipment for measuring humidity</a:t>
            </a:r>
          </a:p>
          <a:p>
            <a:r>
              <a:rPr lang="en-US" dirty="0" smtClean="0"/>
              <a:t>Home automation systems</a:t>
            </a:r>
          </a:p>
          <a:p>
            <a:r>
              <a:rPr lang="en-US" dirty="0" smtClean="0"/>
              <a:t>Automotive and other weather control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905001"/>
            <a:ext cx="7924800" cy="3962400"/>
          </a:xfrm>
        </p:spPr>
        <p:txBody>
          <a:bodyPr/>
          <a:lstStyle/>
          <a:p>
            <a:r>
              <a:rPr lang="en-US" dirty="0" smtClean="0"/>
              <a:t>FAST RESPONSE</a:t>
            </a:r>
          </a:p>
          <a:p>
            <a:r>
              <a:rPr lang="en-US" dirty="0" smtClean="0"/>
              <a:t>ANTI –INTERFACING ABILITY</a:t>
            </a:r>
          </a:p>
          <a:p>
            <a:r>
              <a:rPr lang="en-US" dirty="0" smtClean="0"/>
              <a:t>IT HAS EXCELLENT QUALITY</a:t>
            </a:r>
          </a:p>
          <a:p>
            <a:r>
              <a:rPr lang="en-US" dirty="0" smtClean="0"/>
              <a:t>THE SENSOR INCLUDES A RESISTIVE ELEMENT &amp; SENSE OF TEMPERATURE MEASURING DEVICE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1"/>
            <a:ext cx="8001000" cy="4343400"/>
          </a:xfrm>
        </p:spPr>
        <p:txBody>
          <a:bodyPr/>
          <a:lstStyle/>
          <a:p>
            <a:r>
              <a:rPr lang="en-US" dirty="0" smtClean="0"/>
              <a:t>In this project, we designed and implemented an efficient temperature </a:t>
            </a:r>
            <a:r>
              <a:rPr lang="en-US" dirty="0" err="1" smtClean="0"/>
              <a:t>monitering</a:t>
            </a:r>
            <a:r>
              <a:rPr lang="en-US" dirty="0" smtClean="0"/>
              <a:t> and controlling system with an </a:t>
            </a:r>
            <a:r>
              <a:rPr lang="en-US" dirty="0" err="1" smtClean="0"/>
              <a:t>ardunio</a:t>
            </a:r>
            <a:r>
              <a:rPr lang="en-US" dirty="0" smtClean="0"/>
              <a:t> board.</a:t>
            </a:r>
          </a:p>
          <a:p>
            <a:endParaRPr lang="en-US" dirty="0"/>
          </a:p>
          <a:p>
            <a:r>
              <a:rPr lang="en-US" dirty="0" smtClean="0"/>
              <a:t>Output is verified according to the room temperature on </a:t>
            </a:r>
            <a:r>
              <a:rPr lang="en-US" dirty="0" err="1" smtClean="0"/>
              <a:t>LCD,webpage</a:t>
            </a:r>
            <a:r>
              <a:rPr lang="en-US" dirty="0" smtClean="0"/>
              <a:t> and </a:t>
            </a:r>
            <a:r>
              <a:rPr lang="en-US" dirty="0" err="1" smtClean="0"/>
              <a:t>thingspeak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227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ROOM TEMPERATURE MONITORING SYSTEM</vt:lpstr>
      <vt:lpstr>CONTENT:</vt:lpstr>
      <vt:lpstr>INTRODUCTION:</vt:lpstr>
      <vt:lpstr>BLOCK DIAGRAM:</vt:lpstr>
      <vt:lpstr>COMPONENTS:</vt:lpstr>
      <vt:lpstr>WORKING PRINCIPLE:</vt:lpstr>
      <vt:lpstr>APPLICATIONS: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TEMPERATURE MONITORING SYSTEM</dc:title>
  <dc:creator>Windows User</dc:creator>
  <cp:lastModifiedBy>Windows User</cp:lastModifiedBy>
  <cp:revision>7</cp:revision>
  <dcterms:created xsi:type="dcterms:W3CDTF">2019-06-20T15:46:15Z</dcterms:created>
  <dcterms:modified xsi:type="dcterms:W3CDTF">2019-06-21T07:10:47Z</dcterms:modified>
</cp:coreProperties>
</file>