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68" r:id="rId2"/>
    <p:sldId id="266" r:id="rId3"/>
    <p:sldId id="264" r:id="rId4"/>
    <p:sldId id="259" r:id="rId5"/>
    <p:sldId id="260" r:id="rId6"/>
    <p:sldId id="261" r:id="rId7"/>
    <p:sldId id="269" r:id="rId8"/>
    <p:sldId id="265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4" autoAdjust="0"/>
    <p:restoredTop sz="94881" autoAdjust="0"/>
  </p:normalViewPr>
  <p:slideViewPr>
    <p:cSldViewPr snapToGrid="0">
      <p:cViewPr varScale="1">
        <p:scale>
          <a:sx n="51" d="100"/>
          <a:sy n="51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50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6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169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99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71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8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5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07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9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1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70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3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60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82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8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E9EA31-5173-4B3F-B627-D74CE8F18E2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6D5860-D95F-4DCF-A017-6F42ADA06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4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E460-B5C8-4B28-BDCB-2CFDBB86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71" y="295995"/>
            <a:ext cx="12543503" cy="315615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PAGE SMART ROBOT</a:t>
            </a:r>
            <a:b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(Robot controlled by web page using ESP32)</a:t>
            </a:r>
            <a:endParaRPr lang="en-IN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D192-567A-46C6-BE70-902478767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445" y="3452150"/>
            <a:ext cx="10887701" cy="27192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dirty="0"/>
              <a:t>Presented by:</a:t>
            </a:r>
          </a:p>
          <a:p>
            <a:pPr marL="0" indent="0">
              <a:buNone/>
            </a:pPr>
            <a:r>
              <a:rPr lang="en-US" sz="3600" dirty="0"/>
              <a:t> 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.Madhuri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B .Rajitha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V .Prameela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S .Aishwarya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8478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DF78-349F-43C6-9990-0F668490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  <a:endParaRPr lang="en-IN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1A440-B510-470D-9B40-027D69EE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 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of the main things we found was that anything the robot can do.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very cheap and </a:t>
            </a: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efficient project 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1762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8880-EEED-4097-B30D-8D2A9B18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42" y="3998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List of contents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767-7F90-4C5A-A798-A5EC4698A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677" y="2528102"/>
            <a:ext cx="10018713" cy="312420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 diagram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principle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70A4-E7C5-4878-84BB-5B606443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88088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  <a:endParaRPr lang="en-IN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DD57-BF6A-459D-8184-B94553E0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50311"/>
            <a:ext cx="10018713" cy="3124201"/>
          </a:xfrm>
        </p:spPr>
        <p:txBody>
          <a:bodyPr>
            <a:normAutofit fontScale="25000" lnSpcReduction="20000"/>
          </a:bodyPr>
          <a:lstStyle/>
          <a:p>
            <a:r>
              <a:rPr lang="en-IN" sz="1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project showing how to control the Robot by using an ESP32 development board with Arduino IDE. Here using a motor driver L293D. This module allows us to control the speed and direction of the motors.</a:t>
            </a:r>
          </a:p>
          <a:p>
            <a:r>
              <a:rPr lang="en-IN" sz="1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also to know about the temperature in our surroundings using DHT11.</a:t>
            </a:r>
          </a:p>
          <a:p>
            <a:r>
              <a:rPr lang="en-IN" sz="1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using IR sensor we will find which type of gas is present in the atmosphere.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48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4BE2A9-1BD4-40CF-8D2A-713789DBB4AE}"/>
              </a:ext>
            </a:extLst>
          </p:cNvPr>
          <p:cNvSpPr/>
          <p:nvPr/>
        </p:nvSpPr>
        <p:spPr>
          <a:xfrm>
            <a:off x="2433795" y="194188"/>
            <a:ext cx="6096000" cy="7227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160"/>
              </a:lnSpc>
              <a:spcBef>
                <a:spcPts val="1200"/>
              </a:spcBef>
              <a:spcAft>
                <a:spcPts val="1200"/>
              </a:spcAft>
            </a:pPr>
            <a:endParaRPr lang="en-IN" sz="28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4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 Required</a:t>
            </a:r>
          </a:p>
          <a:p>
            <a:pPr>
              <a:lnSpc>
                <a:spcPts val="2160"/>
              </a:lnSpc>
              <a:spcBef>
                <a:spcPts val="1200"/>
              </a:spcBef>
              <a:spcAft>
                <a:spcPts val="1200"/>
              </a:spcAft>
            </a:pP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ESP32 Development board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DC motor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L293D  motor driver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 sensor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Gas sensor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Buzzer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 wires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Jumper wires(as required)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800" dirty="0">
              <a:solidFill>
                <a:srgbClr val="78797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216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0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57F170-B0E5-43D8-B91D-9A69EA3930D4}"/>
              </a:ext>
            </a:extLst>
          </p:cNvPr>
          <p:cNvSpPr/>
          <p:nvPr/>
        </p:nvSpPr>
        <p:spPr>
          <a:xfrm>
            <a:off x="1053546" y="152637"/>
            <a:ext cx="11759380" cy="6188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Rubik"/>
              </a:rPr>
              <a:t> </a:t>
            </a:r>
            <a:r>
              <a:rPr lang="en-IN" sz="4400" b="0" i="0" dirty="0">
                <a:solidFill>
                  <a:srgbClr val="333333"/>
                </a:solidFill>
                <a:effectLst/>
                <a:latin typeface="Rubik"/>
              </a:rPr>
              <a:t>Block Diagram</a:t>
            </a:r>
          </a:p>
          <a:p>
            <a:endParaRPr lang="en-IN" sz="3200" dirty="0">
              <a:solidFill>
                <a:srgbClr val="333333"/>
              </a:solidFill>
              <a:latin typeface="Rubik"/>
            </a:endParaRPr>
          </a:p>
          <a:p>
            <a:endParaRPr lang="en-IN" sz="3200" b="0" i="0" dirty="0">
              <a:solidFill>
                <a:srgbClr val="333333"/>
              </a:solidFill>
              <a:effectLst/>
              <a:latin typeface="Rubik"/>
            </a:endParaRPr>
          </a:p>
          <a:p>
            <a:endParaRPr lang="en-IN" sz="3200" dirty="0">
              <a:solidFill>
                <a:srgbClr val="333333"/>
              </a:solidFill>
              <a:latin typeface="Rubik"/>
            </a:endParaRPr>
          </a:p>
          <a:p>
            <a:endParaRPr lang="en-IN" sz="3200" b="0" i="0" dirty="0">
              <a:solidFill>
                <a:srgbClr val="333333"/>
              </a:solidFill>
              <a:effectLst/>
              <a:latin typeface="Rubik"/>
            </a:endParaRPr>
          </a:p>
          <a:p>
            <a:endParaRPr lang="en-IN" sz="3200" dirty="0">
              <a:solidFill>
                <a:srgbClr val="333333"/>
              </a:solidFill>
              <a:latin typeface="Rubik"/>
            </a:endParaRPr>
          </a:p>
          <a:p>
            <a:endParaRPr lang="en-IN" sz="3200" b="0" i="0" dirty="0">
              <a:solidFill>
                <a:srgbClr val="333333"/>
              </a:solidFill>
              <a:effectLst/>
              <a:latin typeface="Rubik"/>
            </a:endParaRPr>
          </a:p>
          <a:p>
            <a:endParaRPr lang="en-IN" sz="3200" dirty="0">
              <a:solidFill>
                <a:srgbClr val="333333"/>
              </a:solidFill>
              <a:latin typeface="Rubik"/>
            </a:endParaRPr>
          </a:p>
          <a:p>
            <a:endParaRPr lang="en-IN" sz="3200" b="0" i="0" dirty="0">
              <a:solidFill>
                <a:srgbClr val="333333"/>
              </a:solidFill>
              <a:effectLst/>
              <a:latin typeface="Rubik"/>
            </a:endParaRPr>
          </a:p>
          <a:p>
            <a:endParaRPr lang="en-IN" sz="3200" dirty="0">
              <a:solidFill>
                <a:srgbClr val="333333"/>
              </a:solidFill>
              <a:latin typeface="Rubik"/>
            </a:endParaRPr>
          </a:p>
          <a:p>
            <a:endParaRPr lang="en-IN" sz="3200" b="0" i="0" dirty="0">
              <a:solidFill>
                <a:srgbClr val="333333"/>
              </a:solidFill>
              <a:effectLst/>
              <a:latin typeface="Rubik"/>
            </a:endParaRPr>
          </a:p>
          <a:p>
            <a:r>
              <a:rPr lang="en-IN" sz="3200" b="0" i="0" dirty="0">
                <a:solidFill>
                  <a:srgbClr val="333333"/>
                </a:solidFill>
                <a:effectLst/>
                <a:latin typeface="Rubik"/>
              </a:rPr>
              <a:t>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83FC40-2466-461A-8F85-074FEF377576}"/>
              </a:ext>
            </a:extLst>
          </p:cNvPr>
          <p:cNvSpPr/>
          <p:nvPr/>
        </p:nvSpPr>
        <p:spPr>
          <a:xfrm>
            <a:off x="5059433" y="1644720"/>
            <a:ext cx="2054941" cy="3364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ESP32</a:t>
            </a:r>
            <a:endParaRPr lang="en-IN" sz="3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5C37821-90EC-4DCB-A176-ED7822DED6DD}"/>
              </a:ext>
            </a:extLst>
          </p:cNvPr>
          <p:cNvSpPr/>
          <p:nvPr/>
        </p:nvSpPr>
        <p:spPr>
          <a:xfrm flipV="1">
            <a:off x="4175759" y="2241754"/>
            <a:ext cx="907518" cy="3637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25D657-7B93-49A9-8BA3-C4A913894994}"/>
              </a:ext>
            </a:extLst>
          </p:cNvPr>
          <p:cNvSpPr/>
          <p:nvPr/>
        </p:nvSpPr>
        <p:spPr>
          <a:xfrm>
            <a:off x="4175759" y="3110927"/>
            <a:ext cx="907518" cy="3637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5474DAA-7E0D-4D35-A896-149ECC3E721A}"/>
              </a:ext>
            </a:extLst>
          </p:cNvPr>
          <p:cNvSpPr/>
          <p:nvPr/>
        </p:nvSpPr>
        <p:spPr>
          <a:xfrm>
            <a:off x="4175759" y="3940278"/>
            <a:ext cx="907518" cy="3637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95A63D-0DA4-4A4F-9869-D0CB60E2BDEE}"/>
              </a:ext>
            </a:extLst>
          </p:cNvPr>
          <p:cNvSpPr/>
          <p:nvPr/>
        </p:nvSpPr>
        <p:spPr>
          <a:xfrm>
            <a:off x="1769803" y="2099186"/>
            <a:ext cx="2388745" cy="648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Gas sensor</a:t>
            </a:r>
            <a:endParaRPr lang="en-IN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A453B-2D98-4334-829F-53DF06D650B8}"/>
              </a:ext>
            </a:extLst>
          </p:cNvPr>
          <p:cNvSpPr/>
          <p:nvPr/>
        </p:nvSpPr>
        <p:spPr>
          <a:xfrm flipH="1">
            <a:off x="1769802" y="3834582"/>
            <a:ext cx="2388745" cy="5845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DHT11</a:t>
            </a:r>
            <a:endParaRPr lang="en-IN" sz="24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4AA0F09-F52B-4430-8075-4AE25794B354}"/>
              </a:ext>
            </a:extLst>
          </p:cNvPr>
          <p:cNvSpPr/>
          <p:nvPr/>
        </p:nvSpPr>
        <p:spPr>
          <a:xfrm>
            <a:off x="5889522" y="841249"/>
            <a:ext cx="412955" cy="8057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03D088-2C89-4B39-A65D-035B179FA850}"/>
              </a:ext>
            </a:extLst>
          </p:cNvPr>
          <p:cNvSpPr/>
          <p:nvPr/>
        </p:nvSpPr>
        <p:spPr>
          <a:xfrm>
            <a:off x="5083277" y="152637"/>
            <a:ext cx="1976284" cy="6695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Power supply</a:t>
            </a:r>
            <a:endParaRPr lang="en-IN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28471A-65F6-4D6B-81D0-990A7EDB0381}"/>
              </a:ext>
            </a:extLst>
          </p:cNvPr>
          <p:cNvSpPr/>
          <p:nvPr/>
        </p:nvSpPr>
        <p:spPr>
          <a:xfrm flipH="1">
            <a:off x="1769798" y="3065208"/>
            <a:ext cx="2388747" cy="5235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IR sensor</a:t>
            </a:r>
            <a:endParaRPr lang="en-IN" sz="24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0303FCD-B1A8-40B9-BD11-4A909767F86F}"/>
              </a:ext>
            </a:extLst>
          </p:cNvPr>
          <p:cNvSpPr/>
          <p:nvPr/>
        </p:nvSpPr>
        <p:spPr>
          <a:xfrm>
            <a:off x="7132568" y="2322917"/>
            <a:ext cx="1111040" cy="36379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BD2C7E6-BE4B-41C4-9508-E43E07D15483}"/>
              </a:ext>
            </a:extLst>
          </p:cNvPr>
          <p:cNvSpPr/>
          <p:nvPr/>
        </p:nvSpPr>
        <p:spPr>
          <a:xfrm>
            <a:off x="7132568" y="3631791"/>
            <a:ext cx="1111040" cy="4055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F9CF53-2C1B-45D1-906F-DEE88DCF4D50}"/>
              </a:ext>
            </a:extLst>
          </p:cNvPr>
          <p:cNvSpPr/>
          <p:nvPr/>
        </p:nvSpPr>
        <p:spPr>
          <a:xfrm>
            <a:off x="8243608" y="3474475"/>
            <a:ext cx="1629195" cy="7202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Buzzer</a:t>
            </a:r>
            <a:endParaRPr lang="en-IN" sz="2400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3B680B8B-1DEC-41D0-A632-5124271AE26D}"/>
              </a:ext>
            </a:extLst>
          </p:cNvPr>
          <p:cNvSpPr/>
          <p:nvPr/>
        </p:nvSpPr>
        <p:spPr>
          <a:xfrm>
            <a:off x="6566409" y="5009262"/>
            <a:ext cx="344129" cy="6981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8108E4-6486-471A-8440-26286D16DCBD}"/>
              </a:ext>
            </a:extLst>
          </p:cNvPr>
          <p:cNvSpPr/>
          <p:nvPr/>
        </p:nvSpPr>
        <p:spPr>
          <a:xfrm>
            <a:off x="6096000" y="5745689"/>
            <a:ext cx="1452663" cy="7576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page</a:t>
            </a:r>
            <a:endParaRPr lang="en-IN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2FA615-605D-420E-A213-011D8C3B6C88}"/>
              </a:ext>
            </a:extLst>
          </p:cNvPr>
          <p:cNvSpPr/>
          <p:nvPr/>
        </p:nvSpPr>
        <p:spPr>
          <a:xfrm>
            <a:off x="8260819" y="2144706"/>
            <a:ext cx="1438946" cy="7202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Robot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8672D3-1C83-4C9D-BBB3-EFCA9C5BDFED}"/>
              </a:ext>
            </a:extLst>
          </p:cNvPr>
          <p:cNvSpPr/>
          <p:nvPr/>
        </p:nvSpPr>
        <p:spPr>
          <a:xfrm>
            <a:off x="4619790" y="5744088"/>
            <a:ext cx="1233842" cy="757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Thing</a:t>
            </a:r>
          </a:p>
          <a:p>
            <a:pPr algn="ctr"/>
            <a:r>
              <a:rPr lang="en-US" sz="2400" dirty="0"/>
              <a:t>speak</a:t>
            </a:r>
            <a:endParaRPr lang="en-IN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B8E5E8A-270B-44AB-8536-575E09CDA117}"/>
              </a:ext>
            </a:extLst>
          </p:cNvPr>
          <p:cNvSpPr/>
          <p:nvPr/>
        </p:nvSpPr>
        <p:spPr>
          <a:xfrm flipH="1">
            <a:off x="5236710" y="5027458"/>
            <a:ext cx="388881" cy="67709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5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C83-E49A-43EF-B8AA-D1A2FCEE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541" y="-272487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Working Operation</a:t>
            </a:r>
            <a:endParaRPr lang="en-IN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31AD-E127-4DAE-AB6E-7BBB9A33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160" y="2377633"/>
            <a:ext cx="10018713" cy="3124201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We’ve shown you how to control the direction and speed of a DC motor using an ESP32 and the L293D motor driver.</a:t>
            </a:r>
          </a:p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Write the code for developing the web page.</a:t>
            </a:r>
          </a:p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developing the clients web page then connect the USB cable to the ESP32 board and DC motor.</a:t>
            </a:r>
          </a:p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motor we’ll control is connected to the motor A output pins, so we need to wire the INPUT1 and INPUT2 pins of the motor driver to the ESP32.</a:t>
            </a:r>
          </a:p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Follow the wire the DC motor and the L293D motor driver to the ESP32. </a:t>
            </a:r>
          </a:p>
        </p:txBody>
      </p:sp>
    </p:spTree>
    <p:extLst>
      <p:ext uri="{BB962C8B-B14F-4D97-AF65-F5344CB8AC3E}">
        <p14:creationId xmlns:p14="http://schemas.microsoft.com/office/powerpoint/2010/main" val="22606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21CA-A8E1-49C0-A61E-7BD2EA59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378" y="-434051"/>
            <a:ext cx="10018713" cy="7436735"/>
          </a:xfrm>
        </p:spPr>
        <p:txBody>
          <a:bodyPr>
            <a:normAutofit/>
          </a:bodyPr>
          <a:lstStyle/>
          <a:p>
            <a:pPr lvl="0"/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control the direction the DC motor is spinning you use the input 1 and input 2 pins.</a:t>
            </a:r>
          </a:p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 LOW to input 1 and HIGH to input 2 to spin the motor forward. Apply power the other way around to make it spin backwards.	</a:t>
            </a:r>
          </a:p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connect the gas sensor IR sensor and LM35 to know about temperature and any poisonous gases in the surroundings . Also connect the buzzer.</a:t>
            </a:r>
          </a:p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that the sensor will be sense the temperature and poisonous gases .The temperature will be shown in the web page and graph will be shown in thing speak . If any poisonous gas is detected by gas sensor then the buzzer will make some noise. 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4987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47F-9C3A-4ABA-90D4-1854C714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438" y="49528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Applications</a:t>
            </a:r>
          </a:p>
          <a:p>
            <a:pPr marL="0" indent="0" algn="ctr">
              <a:buNone/>
            </a:pP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used in coal mines.</a:t>
            </a:r>
          </a:p>
          <a:p>
            <a:r>
              <a:rPr lang="en-IN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used in industrial purpose.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3626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DA06-B9F4-4F37-A4A1-A57D3EE6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25" y="249378"/>
            <a:ext cx="11039168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Advantages</a:t>
            </a:r>
            <a:endParaRPr lang="en-IN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AF50D-94AC-4FBB-8512-E8E8C5FA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789" y="1574941"/>
            <a:ext cx="10537723" cy="43088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It can be used wherever people cannot go or where things doing too dangerous for humans to do safely.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presence of bio hazardous gases were detected through Gas Sensor which is placed at the robot.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system can be used where ever the safety and security are the major threat.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02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476</TotalTime>
  <Words>390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Georgia</vt:lpstr>
      <vt:lpstr>Rubik</vt:lpstr>
      <vt:lpstr>Symbol</vt:lpstr>
      <vt:lpstr>Parallax</vt:lpstr>
      <vt:lpstr>WEB PAGE SMART ROBOT (Robot controlled by web page using ESP32)</vt:lpstr>
      <vt:lpstr>List of contents</vt:lpstr>
      <vt:lpstr>Introduction</vt:lpstr>
      <vt:lpstr>PowerPoint Presentation</vt:lpstr>
      <vt:lpstr>PowerPoint Presentation</vt:lpstr>
      <vt:lpstr>Working Operation</vt:lpstr>
      <vt:lpstr>PowerPoint Presentation</vt:lpstr>
      <vt:lpstr>PowerPoint Presentation</vt:lpstr>
      <vt:lpstr>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 Smart Robot</dc:title>
  <dc:creator>madhu thota</dc:creator>
  <cp:lastModifiedBy>madhu thota</cp:lastModifiedBy>
  <cp:revision>54</cp:revision>
  <dcterms:created xsi:type="dcterms:W3CDTF">2019-06-20T04:41:21Z</dcterms:created>
  <dcterms:modified xsi:type="dcterms:W3CDTF">2019-06-21T09:30:50Z</dcterms:modified>
</cp:coreProperties>
</file>