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71" r:id="rId2"/>
    <p:sldId id="257" r:id="rId3"/>
    <p:sldId id="258" r:id="rId4"/>
    <p:sldId id="266" r:id="rId5"/>
    <p:sldId id="273" r:id="rId6"/>
    <p:sldId id="267" r:id="rId7"/>
    <p:sldId id="270" r:id="rId8"/>
    <p:sldId id="269" r:id="rId9"/>
    <p:sldId id="268" r:id="rId10"/>
    <p:sldId id="272"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33B2AD-04FC-486D-9BFB-0DD36B87660D}" type="datetimeFigureOut">
              <a:rPr lang="en-IN" smtClean="0"/>
              <a:t>21-06-2019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7527F54-E976-4312-994C-5A34BCF9E19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7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3B2AD-04FC-486D-9BFB-0DD36B87660D}"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27F54-E976-4312-994C-5A34BCF9E19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3578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3B2AD-04FC-486D-9BFB-0DD36B87660D}"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27F54-E976-4312-994C-5A34BCF9E19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6930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3B2AD-04FC-486D-9BFB-0DD36B87660D}"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27F54-E976-4312-994C-5A34BCF9E19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7945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3B2AD-04FC-486D-9BFB-0DD36B87660D}"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527F54-E976-4312-994C-5A34BCF9E19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983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3B2AD-04FC-486D-9BFB-0DD36B87660D}" type="datetimeFigureOut">
              <a:rPr lang="en-IN" smtClean="0"/>
              <a:t>21-06-2019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527F54-E976-4312-994C-5A34BCF9E19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4883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3B2AD-04FC-486D-9BFB-0DD36B87660D}" type="datetimeFigureOut">
              <a:rPr lang="en-IN" smtClean="0"/>
              <a:t>21-06-2019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527F54-E976-4312-994C-5A34BCF9E19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8908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3B2AD-04FC-486D-9BFB-0DD36B87660D}" type="datetimeFigureOut">
              <a:rPr lang="en-IN" smtClean="0"/>
              <a:t>21-06-2019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527F54-E976-4312-994C-5A34BCF9E19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068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3B2AD-04FC-486D-9BFB-0DD36B87660D}" type="datetimeFigureOut">
              <a:rPr lang="en-IN" smtClean="0"/>
              <a:t>21-06-2019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527F54-E976-4312-994C-5A34BCF9E193}" type="slidenum">
              <a:rPr lang="en-IN" smtClean="0"/>
              <a:t>‹#›</a:t>
            </a:fld>
            <a:endParaRPr lang="en-IN"/>
          </a:p>
        </p:txBody>
      </p:sp>
    </p:spTree>
    <p:extLst>
      <p:ext uri="{BB962C8B-B14F-4D97-AF65-F5344CB8AC3E}">
        <p14:creationId xmlns:p14="http://schemas.microsoft.com/office/powerpoint/2010/main" val="2000017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33B2AD-04FC-486D-9BFB-0DD36B87660D}" type="datetimeFigureOut">
              <a:rPr lang="en-IN" smtClean="0"/>
              <a:t>21-06-2019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527F54-E976-4312-994C-5A34BCF9E19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204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433B2AD-04FC-486D-9BFB-0DD36B87660D}" type="datetimeFigureOut">
              <a:rPr lang="en-IN" smtClean="0"/>
              <a:t>21-06-2019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7527F54-E976-4312-994C-5A34BCF9E19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598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433B2AD-04FC-486D-9BFB-0DD36B87660D}" type="datetimeFigureOut">
              <a:rPr lang="en-IN" smtClean="0"/>
              <a:t>21-06-2019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7527F54-E976-4312-994C-5A34BCF9E19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498032"/>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Microcontroller" TargetMode="External"/><Relationship Id="rId2" Type="http://schemas.openxmlformats.org/officeDocument/2006/relationships/hyperlink" Target="https://en.wikipedia.org/wiki/System_on_a_chip"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en.wikipedia.org/wiki/Bluetooth" TargetMode="External"/><Relationship Id="rId4" Type="http://schemas.openxmlformats.org/officeDocument/2006/relationships/hyperlink" Target="https://en.wikipedia.org/wiki/Wi-Fi"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F2B8-A0C9-4B01-A207-FA79AFE1411D}"/>
              </a:ext>
            </a:extLst>
          </p:cNvPr>
          <p:cNvSpPr>
            <a:spLocks noGrp="1"/>
          </p:cNvSpPr>
          <p:nvPr>
            <p:ph type="title"/>
          </p:nvPr>
        </p:nvSpPr>
        <p:spPr>
          <a:xfrm>
            <a:off x="1538207" y="-71380"/>
            <a:ext cx="9603275" cy="1049235"/>
          </a:xfrm>
        </p:spPr>
        <p:txBody>
          <a:bodyPr>
            <a:normAutofit fontScale="90000"/>
          </a:bodyPr>
          <a:lstStyle/>
          <a:p>
            <a:r>
              <a:rPr lang="en-IN" sz="5300" b="1" dirty="0"/>
              <a:t>CLOUD BASED INDUSTRY              MONITORING                                                AND CONTROLLING SYSTEM</a:t>
            </a:r>
            <a:br>
              <a:rPr lang="en-IN" b="1" dirty="0"/>
            </a:br>
            <a:endParaRPr lang="en-IN" dirty="0"/>
          </a:p>
        </p:txBody>
      </p:sp>
      <p:sp>
        <p:nvSpPr>
          <p:cNvPr id="3" name="Content Placeholder 2">
            <a:extLst>
              <a:ext uri="{FF2B5EF4-FFF2-40B4-BE49-F238E27FC236}">
                <a16:creationId xmlns:a16="http://schemas.microsoft.com/office/drawing/2014/main" id="{D35196C7-8F9A-4F01-9C8C-10F5A659E8B0}"/>
              </a:ext>
            </a:extLst>
          </p:cNvPr>
          <p:cNvSpPr>
            <a:spLocks noGrp="1"/>
          </p:cNvSpPr>
          <p:nvPr>
            <p:ph idx="1"/>
          </p:nvPr>
        </p:nvSpPr>
        <p:spPr>
          <a:xfrm>
            <a:off x="4816197" y="2367815"/>
            <a:ext cx="8596668" cy="3124907"/>
          </a:xfrm>
        </p:spPr>
        <p:txBody>
          <a:bodyPr/>
          <a:lstStyle/>
          <a:p>
            <a:pPr marL="2628900" lvl="6" indent="0">
              <a:buNone/>
            </a:pPr>
            <a:r>
              <a:rPr lang="en-IN" sz="2600" dirty="0"/>
              <a:t>Team members:</a:t>
            </a:r>
          </a:p>
          <a:p>
            <a:pPr marL="3657600" lvl="8" indent="0">
              <a:buNone/>
            </a:pPr>
            <a:r>
              <a:rPr lang="en-IN" sz="3000" dirty="0"/>
              <a:t>V. Sandhya Sri</a:t>
            </a:r>
          </a:p>
          <a:p>
            <a:pPr marL="3657600" lvl="8" indent="0">
              <a:buNone/>
            </a:pPr>
            <a:r>
              <a:rPr lang="en-IN" sz="3000" dirty="0"/>
              <a:t> A. </a:t>
            </a:r>
            <a:r>
              <a:rPr lang="en-IN" sz="3000" dirty="0" err="1"/>
              <a:t>Nikitha</a:t>
            </a:r>
            <a:endParaRPr lang="en-IN" sz="3000" dirty="0"/>
          </a:p>
          <a:p>
            <a:pPr marL="3657600" lvl="8" indent="0">
              <a:buNone/>
            </a:pPr>
            <a:r>
              <a:rPr lang="en-IN" sz="3000" dirty="0"/>
              <a:t> O. Jhansi</a:t>
            </a:r>
          </a:p>
          <a:p>
            <a:pPr marL="3657600" lvl="8" indent="0">
              <a:buNone/>
            </a:pPr>
            <a:r>
              <a:rPr lang="en-IN" sz="3000" dirty="0"/>
              <a:t> B. Gayathri</a:t>
            </a:r>
          </a:p>
          <a:p>
            <a:endParaRPr lang="en-IN" dirty="0"/>
          </a:p>
        </p:txBody>
      </p:sp>
    </p:spTree>
    <p:extLst>
      <p:ext uri="{BB962C8B-B14F-4D97-AF65-F5344CB8AC3E}">
        <p14:creationId xmlns:p14="http://schemas.microsoft.com/office/powerpoint/2010/main" val="50869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7376-F07C-49E2-8836-F52115C211A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2D97210-F5E6-4DBF-BB75-970B3E996882}"/>
              </a:ext>
            </a:extLst>
          </p:cNvPr>
          <p:cNvSpPr>
            <a:spLocks noGrp="1"/>
          </p:cNvSpPr>
          <p:nvPr>
            <p:ph idx="1"/>
          </p:nvPr>
        </p:nvSpPr>
        <p:spPr/>
        <p:txBody>
          <a:bodyPr>
            <a:normAutofit/>
          </a:bodyPr>
          <a:lstStyle/>
          <a:p>
            <a:r>
              <a:rPr lang="en-IN" sz="2800" dirty="0"/>
              <a:t>It will detect the temperature, humidity, light and gas .it will sound a buzzer if the value gets increases and if the LDR value increases  it makes both buzzer and LED.</a:t>
            </a:r>
          </a:p>
        </p:txBody>
      </p:sp>
    </p:spTree>
    <p:extLst>
      <p:ext uri="{BB962C8B-B14F-4D97-AF65-F5344CB8AC3E}">
        <p14:creationId xmlns:p14="http://schemas.microsoft.com/office/powerpoint/2010/main" val="1032441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25631-56E0-4A9B-A2DE-0DE5DA11F799}"/>
              </a:ext>
            </a:extLst>
          </p:cNvPr>
          <p:cNvSpPr>
            <a:spLocks noGrp="1"/>
          </p:cNvSpPr>
          <p:nvPr>
            <p:ph type="title"/>
          </p:nvPr>
        </p:nvSpPr>
        <p:spPr>
          <a:xfrm rot="20886553">
            <a:off x="561975" y="1866900"/>
            <a:ext cx="10515600" cy="2781300"/>
          </a:xfrm>
        </p:spPr>
        <p:txBody>
          <a:bodyPr>
            <a:normAutofit/>
          </a:bodyPr>
          <a:lstStyle/>
          <a:p>
            <a:r>
              <a:rPr lang="en-IN" dirty="0"/>
              <a:t>                     </a:t>
            </a:r>
            <a:r>
              <a:rPr lang="en-IN" sz="9600" b="1" dirty="0"/>
              <a:t>THANK YOU</a:t>
            </a:r>
          </a:p>
        </p:txBody>
      </p:sp>
    </p:spTree>
    <p:extLst>
      <p:ext uri="{BB962C8B-B14F-4D97-AF65-F5344CB8AC3E}">
        <p14:creationId xmlns:p14="http://schemas.microsoft.com/office/powerpoint/2010/main" val="296733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9CEC3-519C-4124-84BA-637E48584A29}"/>
              </a:ext>
            </a:extLst>
          </p:cNvPr>
          <p:cNvSpPr>
            <a:spLocks noGrp="1"/>
          </p:cNvSpPr>
          <p:nvPr>
            <p:ph type="title"/>
          </p:nvPr>
        </p:nvSpPr>
        <p:spPr/>
        <p:txBody>
          <a:bodyPr>
            <a:normAutofit fontScale="90000"/>
          </a:bodyPr>
          <a:lstStyle/>
          <a:p>
            <a:r>
              <a:rPr lang="en-IN" b="1" dirty="0"/>
              <a:t> </a:t>
            </a:r>
            <a:br>
              <a:rPr lang="en-IN" dirty="0"/>
            </a:br>
            <a:r>
              <a:rPr lang="en-IN" b="1" dirty="0"/>
              <a:t>INTRODUCTION:</a:t>
            </a:r>
            <a:br>
              <a:rPr lang="en-IN" dirty="0"/>
            </a:br>
            <a:endParaRPr lang="en-IN" dirty="0"/>
          </a:p>
        </p:txBody>
      </p:sp>
      <p:sp>
        <p:nvSpPr>
          <p:cNvPr id="3" name="Content Placeholder 2">
            <a:extLst>
              <a:ext uri="{FF2B5EF4-FFF2-40B4-BE49-F238E27FC236}">
                <a16:creationId xmlns:a16="http://schemas.microsoft.com/office/drawing/2014/main" id="{21221A20-A314-4ED7-9470-D6B687D5A3CA}"/>
              </a:ext>
            </a:extLst>
          </p:cNvPr>
          <p:cNvSpPr>
            <a:spLocks noGrp="1"/>
          </p:cNvSpPr>
          <p:nvPr>
            <p:ph idx="1"/>
          </p:nvPr>
        </p:nvSpPr>
        <p:spPr>
          <a:xfrm>
            <a:off x="657225" y="1690688"/>
            <a:ext cx="10515600" cy="4351338"/>
          </a:xfrm>
        </p:spPr>
        <p:txBody>
          <a:bodyPr/>
          <a:lstStyle/>
          <a:p>
            <a:pPr marL="0" indent="0">
              <a:buNone/>
            </a:pPr>
            <a:endParaRPr lang="en-IN" dirty="0"/>
          </a:p>
          <a:p>
            <a:pPr marL="0" indent="0">
              <a:buNone/>
            </a:pPr>
            <a:r>
              <a:rPr lang="en-IN" dirty="0"/>
              <a:t>By these project we can detect temperature , gas ,humidity , light. we can reduce harm. System designed to protect industries from losses due to accidents using Internet of things. Gas leakages may lead to fires leading to huge industrial losses. Also low lighting in industries may create improper work conditions increasing the probability of accidents.</a:t>
            </a:r>
          </a:p>
          <a:p>
            <a:endParaRPr lang="en-IN" dirty="0"/>
          </a:p>
        </p:txBody>
      </p:sp>
    </p:spTree>
    <p:extLst>
      <p:ext uri="{BB962C8B-B14F-4D97-AF65-F5344CB8AC3E}">
        <p14:creationId xmlns:p14="http://schemas.microsoft.com/office/powerpoint/2010/main" val="641598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780B-CF2A-4CBC-AA40-A0407AB7E1D1}"/>
              </a:ext>
            </a:extLst>
          </p:cNvPr>
          <p:cNvSpPr>
            <a:spLocks noGrp="1"/>
          </p:cNvSpPr>
          <p:nvPr>
            <p:ph type="title"/>
          </p:nvPr>
        </p:nvSpPr>
        <p:spPr/>
        <p:txBody>
          <a:bodyPr/>
          <a:lstStyle/>
          <a:p>
            <a:r>
              <a:rPr lang="en-IN" dirty="0"/>
              <a:t>COMPONENTS:</a:t>
            </a:r>
          </a:p>
        </p:txBody>
      </p:sp>
      <p:sp>
        <p:nvSpPr>
          <p:cNvPr id="3" name="Content Placeholder 2">
            <a:extLst>
              <a:ext uri="{FF2B5EF4-FFF2-40B4-BE49-F238E27FC236}">
                <a16:creationId xmlns:a16="http://schemas.microsoft.com/office/drawing/2014/main" id="{FDA7DAD7-C1FE-4112-B590-7555B77B9C2D}"/>
              </a:ext>
            </a:extLst>
          </p:cNvPr>
          <p:cNvSpPr>
            <a:spLocks noGrp="1"/>
          </p:cNvSpPr>
          <p:nvPr>
            <p:ph idx="1"/>
          </p:nvPr>
        </p:nvSpPr>
        <p:spPr>
          <a:xfrm>
            <a:off x="666750" y="1473200"/>
            <a:ext cx="10515600" cy="4351338"/>
          </a:xfrm>
        </p:spPr>
        <p:txBody>
          <a:bodyPr/>
          <a:lstStyle/>
          <a:p>
            <a:pPr marL="0" indent="0">
              <a:buNone/>
            </a:pPr>
            <a:endParaRPr lang="en-IN" dirty="0"/>
          </a:p>
          <a:p>
            <a:r>
              <a:rPr lang="en-IN" dirty="0"/>
              <a:t>ESP32</a:t>
            </a:r>
          </a:p>
          <a:p>
            <a:r>
              <a:rPr lang="en-IN" dirty="0"/>
              <a:t>Temperature sensor</a:t>
            </a:r>
          </a:p>
          <a:p>
            <a:r>
              <a:rPr lang="en-IN" dirty="0"/>
              <a:t>Gas sensor</a:t>
            </a:r>
          </a:p>
          <a:p>
            <a:r>
              <a:rPr lang="en-IN" dirty="0"/>
              <a:t>Jumper wires</a:t>
            </a:r>
          </a:p>
          <a:p>
            <a:r>
              <a:rPr lang="en-IN" dirty="0"/>
              <a:t>Buzzer</a:t>
            </a:r>
          </a:p>
          <a:p>
            <a:r>
              <a:rPr lang="en-IN" dirty="0"/>
              <a:t>LED </a:t>
            </a:r>
          </a:p>
          <a:p>
            <a:endParaRPr lang="en-IN" dirty="0"/>
          </a:p>
          <a:p>
            <a:endParaRPr lang="en-IN" dirty="0"/>
          </a:p>
        </p:txBody>
      </p:sp>
    </p:spTree>
    <p:extLst>
      <p:ext uri="{BB962C8B-B14F-4D97-AF65-F5344CB8AC3E}">
        <p14:creationId xmlns:p14="http://schemas.microsoft.com/office/powerpoint/2010/main" val="593266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7786-2927-49A2-9243-DF240D430F1A}"/>
              </a:ext>
            </a:extLst>
          </p:cNvPr>
          <p:cNvSpPr>
            <a:spLocks noGrp="1"/>
          </p:cNvSpPr>
          <p:nvPr>
            <p:ph type="title"/>
          </p:nvPr>
        </p:nvSpPr>
        <p:spPr/>
        <p:txBody>
          <a:bodyPr/>
          <a:lstStyle/>
          <a:p>
            <a:r>
              <a:rPr lang="en-IN" dirty="0"/>
              <a:t>ESP32</a:t>
            </a:r>
          </a:p>
        </p:txBody>
      </p:sp>
      <p:sp>
        <p:nvSpPr>
          <p:cNvPr id="3" name="Content Placeholder 2">
            <a:extLst>
              <a:ext uri="{FF2B5EF4-FFF2-40B4-BE49-F238E27FC236}">
                <a16:creationId xmlns:a16="http://schemas.microsoft.com/office/drawing/2014/main" id="{75424931-EB34-4C4F-A834-516ACC496A39}"/>
              </a:ext>
            </a:extLst>
          </p:cNvPr>
          <p:cNvSpPr>
            <a:spLocks noGrp="1"/>
          </p:cNvSpPr>
          <p:nvPr>
            <p:ph idx="1"/>
          </p:nvPr>
        </p:nvSpPr>
        <p:spPr/>
        <p:txBody>
          <a:bodyPr/>
          <a:lstStyle/>
          <a:p>
            <a:r>
              <a:rPr lang="en-US" b="1" dirty="0"/>
              <a:t>ESP32</a:t>
            </a:r>
            <a:r>
              <a:rPr lang="en-US" dirty="0"/>
              <a:t> is a series of low-cost, low-power </a:t>
            </a:r>
            <a:r>
              <a:rPr lang="en-US" dirty="0">
                <a:hlinkClick r:id="rId2" tooltip="System on a chip"/>
              </a:rPr>
              <a:t>system on a chip</a:t>
            </a:r>
            <a:r>
              <a:rPr lang="en-US" dirty="0"/>
              <a:t> </a:t>
            </a:r>
            <a:r>
              <a:rPr lang="en-US" dirty="0">
                <a:hlinkClick r:id="rId3" tooltip="Microcontroller"/>
              </a:rPr>
              <a:t>microcontrollers</a:t>
            </a:r>
            <a:r>
              <a:rPr lang="en-US" dirty="0"/>
              <a:t> with integrated </a:t>
            </a:r>
            <a:r>
              <a:rPr lang="en-US" dirty="0">
                <a:hlinkClick r:id="rId4" tooltip="Wi-Fi"/>
              </a:rPr>
              <a:t>Wi-Fi</a:t>
            </a:r>
            <a:r>
              <a:rPr lang="en-US" dirty="0"/>
              <a:t> and dual-mode </a:t>
            </a:r>
            <a:r>
              <a:rPr lang="en-US" dirty="0">
                <a:hlinkClick r:id="rId5" tooltip="Bluetooth"/>
              </a:rPr>
              <a:t>Bluetooth</a:t>
            </a:r>
            <a:r>
              <a:rPr lang="en-US" dirty="0"/>
              <a:t>.</a:t>
            </a:r>
          </a:p>
          <a:p>
            <a:endParaRPr lang="en-IN" dirty="0"/>
          </a:p>
        </p:txBody>
      </p:sp>
      <p:pic>
        <p:nvPicPr>
          <p:cNvPr id="4" name="Picture 3">
            <a:extLst>
              <a:ext uri="{FF2B5EF4-FFF2-40B4-BE49-F238E27FC236}">
                <a16:creationId xmlns:a16="http://schemas.microsoft.com/office/drawing/2014/main" id="{FF43775B-ACD3-4692-BA0B-85D56D0E44C9}"/>
              </a:ext>
            </a:extLst>
          </p:cNvPr>
          <p:cNvPicPr>
            <a:picLocks noChangeAspect="1"/>
          </p:cNvPicPr>
          <p:nvPr/>
        </p:nvPicPr>
        <p:blipFill>
          <a:blip r:embed="rId6"/>
          <a:stretch>
            <a:fillRect/>
          </a:stretch>
        </p:blipFill>
        <p:spPr>
          <a:xfrm>
            <a:off x="1663475" y="2964130"/>
            <a:ext cx="4804702" cy="3089351"/>
          </a:xfrm>
          <a:prstGeom prst="rect">
            <a:avLst/>
          </a:prstGeom>
        </p:spPr>
      </p:pic>
    </p:spTree>
    <p:extLst>
      <p:ext uri="{BB962C8B-B14F-4D97-AF65-F5344CB8AC3E}">
        <p14:creationId xmlns:p14="http://schemas.microsoft.com/office/powerpoint/2010/main" val="380676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5884-258B-406F-99CC-3E0EFC23DA14}"/>
              </a:ext>
            </a:extLst>
          </p:cNvPr>
          <p:cNvSpPr>
            <a:spLocks noGrp="1"/>
          </p:cNvSpPr>
          <p:nvPr>
            <p:ph type="title"/>
          </p:nvPr>
        </p:nvSpPr>
        <p:spPr/>
        <p:txBody>
          <a:bodyPr/>
          <a:lstStyle/>
          <a:p>
            <a:r>
              <a:rPr lang="en-IN" dirty="0"/>
              <a:t>Block diagram:</a:t>
            </a:r>
          </a:p>
        </p:txBody>
      </p:sp>
      <p:pic>
        <p:nvPicPr>
          <p:cNvPr id="4" name="Content Placeholder 3">
            <a:extLst>
              <a:ext uri="{FF2B5EF4-FFF2-40B4-BE49-F238E27FC236}">
                <a16:creationId xmlns:a16="http://schemas.microsoft.com/office/drawing/2014/main" id="{01AAE27F-0EA8-4574-9CD0-BA65259E984C}"/>
              </a:ext>
            </a:extLst>
          </p:cNvPr>
          <p:cNvPicPr>
            <a:picLocks noGrp="1"/>
          </p:cNvPicPr>
          <p:nvPr>
            <p:ph idx="1"/>
          </p:nvPr>
        </p:nvPicPr>
        <p:blipFill>
          <a:blip r:embed="rId2"/>
          <a:stretch>
            <a:fillRect/>
          </a:stretch>
        </p:blipFill>
        <p:spPr>
          <a:xfrm>
            <a:off x="1638300" y="1853754"/>
            <a:ext cx="8286750" cy="4199727"/>
          </a:xfrm>
          <a:prstGeom prst="rect">
            <a:avLst/>
          </a:prstGeom>
        </p:spPr>
      </p:pic>
    </p:spTree>
    <p:extLst>
      <p:ext uri="{BB962C8B-B14F-4D97-AF65-F5344CB8AC3E}">
        <p14:creationId xmlns:p14="http://schemas.microsoft.com/office/powerpoint/2010/main" val="2950600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84AA-031D-421A-A0CE-AEE527600514}"/>
              </a:ext>
            </a:extLst>
          </p:cNvPr>
          <p:cNvSpPr>
            <a:spLocks noGrp="1"/>
          </p:cNvSpPr>
          <p:nvPr>
            <p:ph type="title"/>
          </p:nvPr>
        </p:nvSpPr>
        <p:spPr/>
        <p:txBody>
          <a:bodyPr/>
          <a:lstStyle/>
          <a:p>
            <a:r>
              <a:rPr lang="en-IN" dirty="0"/>
              <a:t>Temperature sensor:</a:t>
            </a:r>
          </a:p>
        </p:txBody>
      </p:sp>
      <p:sp>
        <p:nvSpPr>
          <p:cNvPr id="3" name="Content Placeholder 2">
            <a:extLst>
              <a:ext uri="{FF2B5EF4-FFF2-40B4-BE49-F238E27FC236}">
                <a16:creationId xmlns:a16="http://schemas.microsoft.com/office/drawing/2014/main" id="{D387F917-ABCB-4691-BFAC-FA637870F5D6}"/>
              </a:ext>
            </a:extLst>
          </p:cNvPr>
          <p:cNvSpPr>
            <a:spLocks noGrp="1"/>
          </p:cNvSpPr>
          <p:nvPr>
            <p:ph idx="1"/>
          </p:nvPr>
        </p:nvSpPr>
        <p:spPr/>
        <p:txBody>
          <a:bodyPr/>
          <a:lstStyle/>
          <a:p>
            <a:r>
              <a:rPr lang="en-IN" dirty="0"/>
              <a:t> A temperature is a device that detects and measures hotness and coldness and converts it into an electrical signal. If the difference  in voltage is amplified the </a:t>
            </a:r>
            <a:r>
              <a:rPr lang="en-IN" dirty="0" err="1"/>
              <a:t>analog</a:t>
            </a:r>
            <a:r>
              <a:rPr lang="en-IN" dirty="0"/>
              <a:t> signal is generated by the device and it is directly proportional to temperature.it has three terminals and it requires 5.5v power supply.</a:t>
            </a:r>
          </a:p>
          <a:p>
            <a:endParaRPr lang="en-IN" dirty="0"/>
          </a:p>
        </p:txBody>
      </p:sp>
    </p:spTree>
    <p:extLst>
      <p:ext uri="{BB962C8B-B14F-4D97-AF65-F5344CB8AC3E}">
        <p14:creationId xmlns:p14="http://schemas.microsoft.com/office/powerpoint/2010/main" val="412467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A9DB8-6451-4D88-A91E-94D6C08631F1}"/>
              </a:ext>
            </a:extLst>
          </p:cNvPr>
          <p:cNvSpPr>
            <a:spLocks noGrp="1"/>
          </p:cNvSpPr>
          <p:nvPr>
            <p:ph type="title"/>
          </p:nvPr>
        </p:nvSpPr>
        <p:spPr/>
        <p:txBody>
          <a:bodyPr/>
          <a:lstStyle/>
          <a:p>
            <a:r>
              <a:rPr lang="en-IN" dirty="0"/>
              <a:t>Humidity sensor:</a:t>
            </a:r>
          </a:p>
        </p:txBody>
      </p:sp>
      <p:sp>
        <p:nvSpPr>
          <p:cNvPr id="3" name="Content Placeholder 2">
            <a:extLst>
              <a:ext uri="{FF2B5EF4-FFF2-40B4-BE49-F238E27FC236}">
                <a16:creationId xmlns:a16="http://schemas.microsoft.com/office/drawing/2014/main" id="{ED6FE5AA-3284-4AAB-9A49-64A8F25A2B9F}"/>
              </a:ext>
            </a:extLst>
          </p:cNvPr>
          <p:cNvSpPr>
            <a:spLocks noGrp="1"/>
          </p:cNvSpPr>
          <p:nvPr>
            <p:ph idx="1"/>
          </p:nvPr>
        </p:nvSpPr>
        <p:spPr/>
        <p:txBody>
          <a:bodyPr/>
          <a:lstStyle/>
          <a:p>
            <a:r>
              <a:rPr lang="en-IN" dirty="0"/>
              <a:t>A humidity sensor (or hygrometer sensor) measures and report both moisture and air temperature. The ratio of moisture in the air to the highest amount of moister at a particular air temperature is called relative humidity.  It work by detecting changes that alter electrical currents or temperature in the air. </a:t>
            </a:r>
          </a:p>
          <a:p>
            <a:endParaRPr lang="en-IN" dirty="0"/>
          </a:p>
        </p:txBody>
      </p:sp>
    </p:spTree>
    <p:extLst>
      <p:ext uri="{BB962C8B-B14F-4D97-AF65-F5344CB8AC3E}">
        <p14:creationId xmlns:p14="http://schemas.microsoft.com/office/powerpoint/2010/main" val="150657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E2F97-7407-4692-A2AF-81416140ECBE}"/>
              </a:ext>
            </a:extLst>
          </p:cNvPr>
          <p:cNvSpPr>
            <a:spLocks noGrp="1"/>
          </p:cNvSpPr>
          <p:nvPr>
            <p:ph type="title"/>
          </p:nvPr>
        </p:nvSpPr>
        <p:spPr/>
        <p:txBody>
          <a:bodyPr/>
          <a:lstStyle/>
          <a:p>
            <a:r>
              <a:rPr lang="en-IN" dirty="0"/>
              <a:t>Light sensor:</a:t>
            </a:r>
          </a:p>
        </p:txBody>
      </p:sp>
      <p:sp>
        <p:nvSpPr>
          <p:cNvPr id="3" name="Content Placeholder 2">
            <a:extLst>
              <a:ext uri="{FF2B5EF4-FFF2-40B4-BE49-F238E27FC236}">
                <a16:creationId xmlns:a16="http://schemas.microsoft.com/office/drawing/2014/main" id="{A0CE27D0-6BB1-4B4D-A862-B1F570CA9452}"/>
              </a:ext>
            </a:extLst>
          </p:cNvPr>
          <p:cNvSpPr>
            <a:spLocks noGrp="1"/>
          </p:cNvSpPr>
          <p:nvPr>
            <p:ph idx="1"/>
          </p:nvPr>
        </p:nvSpPr>
        <p:spPr/>
        <p:txBody>
          <a:bodyPr/>
          <a:lstStyle/>
          <a:p>
            <a:r>
              <a:rPr lang="en-IN" dirty="0"/>
              <a:t>The light sensor is a device which converts light energies of various wavelength some infrared to </a:t>
            </a:r>
            <a:r>
              <a:rPr lang="en-IN" dirty="0" err="1"/>
              <a:t>uv</a:t>
            </a:r>
            <a:r>
              <a:rPr lang="en-IN" dirty="0"/>
              <a:t> into the electrical energy(or to an electrical signal).These is the reason that they are called photo electric devices.</a:t>
            </a:r>
          </a:p>
          <a:p>
            <a:r>
              <a:rPr lang="en-IN" dirty="0"/>
              <a:t>They sense the light during this process so they can be called as photo sensors.</a:t>
            </a:r>
          </a:p>
          <a:p>
            <a:endParaRPr lang="en-IN" dirty="0"/>
          </a:p>
        </p:txBody>
      </p:sp>
    </p:spTree>
    <p:extLst>
      <p:ext uri="{BB962C8B-B14F-4D97-AF65-F5344CB8AC3E}">
        <p14:creationId xmlns:p14="http://schemas.microsoft.com/office/powerpoint/2010/main" val="2190862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0BF96-0ED8-4172-8198-CDD2812F92C6}"/>
              </a:ext>
            </a:extLst>
          </p:cNvPr>
          <p:cNvSpPr>
            <a:spLocks noGrp="1"/>
          </p:cNvSpPr>
          <p:nvPr>
            <p:ph type="title"/>
          </p:nvPr>
        </p:nvSpPr>
        <p:spPr/>
        <p:txBody>
          <a:bodyPr/>
          <a:lstStyle/>
          <a:p>
            <a:r>
              <a:rPr lang="en-IN" dirty="0"/>
              <a:t>Gas sensor:</a:t>
            </a:r>
          </a:p>
        </p:txBody>
      </p:sp>
      <p:sp>
        <p:nvSpPr>
          <p:cNvPr id="3" name="Content Placeholder 2">
            <a:extLst>
              <a:ext uri="{FF2B5EF4-FFF2-40B4-BE49-F238E27FC236}">
                <a16:creationId xmlns:a16="http://schemas.microsoft.com/office/drawing/2014/main" id="{990DFBE7-9377-46FB-9545-BC7C64CF80E7}"/>
              </a:ext>
            </a:extLst>
          </p:cNvPr>
          <p:cNvSpPr>
            <a:spLocks noGrp="1"/>
          </p:cNvSpPr>
          <p:nvPr>
            <p:ph idx="1"/>
          </p:nvPr>
        </p:nvSpPr>
        <p:spPr/>
        <p:txBody>
          <a:bodyPr/>
          <a:lstStyle/>
          <a:p>
            <a:r>
              <a:rPr lang="en-IN" dirty="0"/>
              <a:t>A gas sensor is a device which detects the presence of different gases in an area, especially those gases which might be harmful to humans or animals. The developments of gas sensor technology have found wide applications in environmental monitoring, protection, etc.</a:t>
            </a:r>
          </a:p>
          <a:p>
            <a:endParaRPr lang="en-IN" dirty="0"/>
          </a:p>
        </p:txBody>
      </p:sp>
    </p:spTree>
    <p:extLst>
      <p:ext uri="{BB962C8B-B14F-4D97-AF65-F5344CB8AC3E}">
        <p14:creationId xmlns:p14="http://schemas.microsoft.com/office/powerpoint/2010/main" val="313860023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168</TotalTime>
  <Words>369</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CLOUD BASED INDUSTRY              MONITORING                                                AND CONTROLLING SYSTEM </vt:lpstr>
      <vt:lpstr>  INTRODUCTION: </vt:lpstr>
      <vt:lpstr>COMPONENTS:</vt:lpstr>
      <vt:lpstr>ESP32</vt:lpstr>
      <vt:lpstr>Block diagram:</vt:lpstr>
      <vt:lpstr>Temperature sensor:</vt:lpstr>
      <vt:lpstr>Humidity sensor:</vt:lpstr>
      <vt:lpstr>Light sensor:</vt:lpstr>
      <vt:lpstr>Gas sensor:</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BASED INDUSTRY              MONITORING                                                AND CONTROLLING SYSTEM</dc:title>
  <dc:creator>Gayathri Battula</dc:creator>
  <cp:lastModifiedBy>Gayathri Battula</cp:lastModifiedBy>
  <cp:revision>20</cp:revision>
  <dcterms:created xsi:type="dcterms:W3CDTF">2019-06-20T19:07:10Z</dcterms:created>
  <dcterms:modified xsi:type="dcterms:W3CDTF">2019-06-21T07:24:28Z</dcterms:modified>
</cp:coreProperties>
</file>