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9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34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9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35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8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1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5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4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6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2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4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A07D-DDB3-415A-B48C-E69608874401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72DA8-6E83-4CEF-8BB0-E15DA4E65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532" t="25557" r="19451" b="19820"/>
          <a:stretch/>
        </p:blipFill>
        <p:spPr>
          <a:xfrm>
            <a:off x="1277655" y="764089"/>
            <a:ext cx="7592025" cy="53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219" t="25239" r="19799" b="12975"/>
          <a:stretch/>
        </p:blipFill>
        <p:spPr>
          <a:xfrm>
            <a:off x="522515" y="496388"/>
            <a:ext cx="7445828" cy="59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271" t="25447" r="19546" b="13661"/>
          <a:stretch/>
        </p:blipFill>
        <p:spPr>
          <a:xfrm>
            <a:off x="992777" y="209006"/>
            <a:ext cx="8059783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554" t="25781" r="19546" b="12890"/>
          <a:stretch/>
        </p:blipFill>
        <p:spPr>
          <a:xfrm>
            <a:off x="1097280" y="731520"/>
            <a:ext cx="7393577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" t="149"/>
          <a:stretch/>
        </p:blipFill>
        <p:spPr>
          <a:xfrm>
            <a:off x="914400" y="523950"/>
            <a:ext cx="8475567" cy="58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434168"/>
            <a:ext cx="8366552" cy="58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3" y="449942"/>
            <a:ext cx="8491830" cy="5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351064">
            <a:off x="2815771" y="3918858"/>
            <a:ext cx="6371771" cy="1262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sz="5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</dc:creator>
  <cp:lastModifiedBy>JAYASURYA</cp:lastModifiedBy>
  <cp:revision>2</cp:revision>
  <dcterms:created xsi:type="dcterms:W3CDTF">2019-06-21T07:40:24Z</dcterms:created>
  <dcterms:modified xsi:type="dcterms:W3CDTF">2019-06-21T08:01:21Z</dcterms:modified>
</cp:coreProperties>
</file>