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06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D22DA-81B5-40D0-AE8D-0B772E953B7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DCE5F-287E-4EE3-9DCC-6FD41AFBE1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DCE5F-287E-4EE3-9DCC-6FD41AFBE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DCE5F-287E-4EE3-9DCC-6FD41AFBE1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2719-427E-4170-8F6C-065E858C94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5212-9D36-4820-8B7F-904BA18B51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IN" b="1" i="1" dirty="0"/>
              <a:t>GAS</a:t>
            </a:r>
            <a:r>
              <a:rPr lang="en-IN" i="1" dirty="0"/>
              <a:t> </a:t>
            </a:r>
            <a:r>
              <a:rPr lang="en-IN" b="1" i="1" dirty="0"/>
              <a:t>LEKAGE</a:t>
            </a:r>
            <a:r>
              <a:rPr lang="en-IN" i="1" dirty="0"/>
              <a:t> </a:t>
            </a:r>
            <a:r>
              <a:rPr lang="en-IN" b="1" i="1" dirty="0"/>
              <a:t>SYSTEM</a:t>
            </a:r>
            <a:r>
              <a:rPr lang="en-IN" i="1" dirty="0"/>
              <a:t> </a:t>
            </a:r>
            <a:r>
              <a:rPr lang="en-IN" b="1" i="1" dirty="0"/>
              <a:t>WITH</a:t>
            </a:r>
            <a:r>
              <a:rPr lang="en-IN" i="1" dirty="0"/>
              <a:t> </a:t>
            </a:r>
            <a:r>
              <a:rPr lang="en-IN" b="1" i="1" dirty="0"/>
              <a:t>ALERT</a:t>
            </a:r>
            <a:r>
              <a:rPr lang="en-IN" i="1" dirty="0"/>
              <a:t> </a:t>
            </a:r>
            <a:r>
              <a:rPr lang="en-IN" b="1" i="1" dirty="0"/>
              <a:t>EMAIL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214813"/>
            <a:ext cx="9001125" cy="21431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sz="2000" dirty="0"/>
              <a:t>                                                                                             Submitted by </a:t>
            </a:r>
          </a:p>
          <a:p>
            <a:r>
              <a:rPr lang="en-US" sz="2000" dirty="0"/>
              <a:t>                                                                                                               S. POOJITHA</a:t>
            </a:r>
          </a:p>
          <a:p>
            <a:r>
              <a:rPr lang="en-US" sz="2000" dirty="0"/>
              <a:t>                                                                                                               MAHIMA SALLA</a:t>
            </a:r>
          </a:p>
          <a:p>
            <a:r>
              <a:rPr lang="en-US" sz="2000" dirty="0"/>
              <a:t>                                                                                                                P.V.BHARGAVI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1643050"/>
            <a:ext cx="1771656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ESP32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2071678"/>
            <a:ext cx="120015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SUPLY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34" y="3571876"/>
            <a:ext cx="120015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GAS SENSOR1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714480" y="2285992"/>
            <a:ext cx="13355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14480" y="3714752"/>
            <a:ext cx="121444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488" y="401797"/>
            <a:ext cx="2214578" cy="78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0800000">
            <a:off x="3500430" y="928670"/>
            <a:ext cx="50006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57818" y="1571612"/>
            <a:ext cx="10572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RELAY Module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472" y="4786322"/>
            <a:ext cx="148590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GAS SENSOR2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00232" y="4857760"/>
            <a:ext cx="107157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43438" y="1928802"/>
            <a:ext cx="92869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29454" y="1643050"/>
            <a:ext cx="121444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500826" y="1857364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29257" y="2928934"/>
            <a:ext cx="1000131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MOTOR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857884" y="2500306"/>
            <a:ext cx="28575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43570" y="3786190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THINGS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43438" y="4071942"/>
            <a:ext cx="114300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929322" y="5000636"/>
            <a:ext cx="142876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AlERT</a:t>
            </a:r>
            <a:r>
              <a:rPr lang="en-IN" dirty="0"/>
              <a:t> MAIL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4643438" y="5214950"/>
            <a:ext cx="135732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408D4A5-1620-41DD-AABA-A30D043D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560" y="50870"/>
            <a:ext cx="3816424" cy="350927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BLOCK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FLOW CHART: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00430" y="1357298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0430" y="2071678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8992" y="2786058"/>
            <a:ext cx="164307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86182" y="4786322"/>
            <a:ext cx="11287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relayon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786182" y="357187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5572140"/>
            <a:ext cx="91440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4942" y="5500702"/>
            <a:ext cx="91440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29058" y="6215082"/>
            <a:ext cx="91440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143372" y="1785926"/>
            <a:ext cx="285752" cy="357190"/>
          </a:xfrm>
          <a:prstGeom prst="downArrow">
            <a:avLst>
              <a:gd name="adj1" fmla="val 50000"/>
              <a:gd name="adj2" fmla="val 41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143372" y="2500306"/>
            <a:ext cx="285752" cy="428628"/>
          </a:xfrm>
          <a:prstGeom prst="downArrow">
            <a:avLst>
              <a:gd name="adj1" fmla="val 50000"/>
              <a:gd name="adj2" fmla="val 56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43372" y="3214686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43372" y="4357694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143372" y="5286388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14810" y="6000768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786314" y="5572140"/>
            <a:ext cx="500066" cy="357190"/>
          </a:xfrm>
          <a:prstGeom prst="rightArrow">
            <a:avLst>
              <a:gd name="adj1" fmla="val 50000"/>
              <a:gd name="adj2" fmla="val 52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cxnSpLocks/>
            <a:stCxn id="30" idx="2"/>
            <a:endCxn id="6" idx="1"/>
          </p:cNvCxnSpPr>
          <p:nvPr/>
        </p:nvCxnSpPr>
        <p:spPr>
          <a:xfrm rot="16200000" flipH="1">
            <a:off x="6140315" y="4253857"/>
            <a:ext cx="2506973" cy="1214447"/>
          </a:xfrm>
          <a:prstGeom prst="bentConnector4">
            <a:avLst>
              <a:gd name="adj1" fmla="val 44800"/>
              <a:gd name="adj2" fmla="val 118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1785918" y="3429000"/>
            <a:ext cx="5000660" cy="3571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4F05367-FB45-40E6-8E9B-CA7816EC9742}"/>
              </a:ext>
            </a:extLst>
          </p:cNvPr>
          <p:cNvSpPr/>
          <p:nvPr/>
        </p:nvSpPr>
        <p:spPr>
          <a:xfrm rot="10800000">
            <a:off x="4429123" y="6032417"/>
            <a:ext cx="3571902" cy="164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322-EDF9-4C74-A9EA-C0333FB5D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24944" y="2130425"/>
            <a:ext cx="11881320" cy="1470025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Components: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2E2D3-2A0E-46F2-BEE6-6C9553F4C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00608" y="3886200"/>
            <a:ext cx="7272808" cy="1752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       Gas sensor</a:t>
            </a:r>
          </a:p>
          <a:p>
            <a:r>
              <a:rPr lang="en-IN" dirty="0"/>
              <a:t>ESP32</a:t>
            </a:r>
          </a:p>
          <a:p>
            <a:r>
              <a:rPr lang="en-IN" dirty="0"/>
              <a:t>           MOTOR</a:t>
            </a:r>
          </a:p>
          <a:p>
            <a:r>
              <a:rPr lang="en-IN" dirty="0"/>
              <a:t>LED</a:t>
            </a:r>
          </a:p>
          <a:p>
            <a:r>
              <a:rPr lang="en-IN" dirty="0"/>
              <a:t>RELAY</a:t>
            </a:r>
          </a:p>
          <a:p>
            <a:r>
              <a:rPr lang="en-IN" dirty="0"/>
              <a:t>LCD</a:t>
            </a:r>
          </a:p>
          <a:p>
            <a:r>
              <a:rPr lang="en-IN" dirty="0"/>
              <a:t>POWER SUPPLY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5DA9C-DA82-48DE-84F0-B1C766457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36912" y="2130425"/>
            <a:ext cx="12095112" cy="1470025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CODE: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10E258-9BD7-4E3F-8FFC-A2CA34784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ThingSpeak.h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ETH.h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WiFiAP.h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WiFiClient.h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WiFiGeneric.h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WiFiMulti.h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WiFiScan.h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WiFiServer.h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WiFiSTA.h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WiFiType.h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WiFiUdp.h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ssid</a:t>
            </a:r>
            <a:r>
              <a:rPr lang="en-IN" dirty="0"/>
              <a:t> ="</a:t>
            </a:r>
            <a:r>
              <a:rPr lang="en-IN" dirty="0" err="1"/>
              <a:t>poojitha</a:t>
            </a:r>
            <a:r>
              <a:rPr lang="en-IN" dirty="0"/>
              <a:t>";  </a:t>
            </a:r>
          </a:p>
          <a:p>
            <a:r>
              <a:rPr lang="en-IN" dirty="0" err="1"/>
              <a:t>const</a:t>
            </a:r>
            <a:r>
              <a:rPr lang="en-IN" dirty="0"/>
              <a:t> char* password = "</a:t>
            </a:r>
            <a:r>
              <a:rPr lang="en-IN" dirty="0" err="1"/>
              <a:t>poojareddy</a:t>
            </a:r>
            <a:r>
              <a:rPr lang="en-IN" dirty="0"/>
              <a:t>";  </a:t>
            </a:r>
          </a:p>
          <a:p>
            <a:r>
              <a:rPr lang="en-IN" dirty="0" err="1"/>
              <a:t>WiFiClient</a:t>
            </a:r>
            <a:r>
              <a:rPr lang="en-IN" dirty="0"/>
              <a:t> client;  </a:t>
            </a:r>
          </a:p>
          <a:p>
            <a:r>
              <a:rPr lang="en-IN" dirty="0"/>
              <a:t>unsigned long </a:t>
            </a:r>
            <a:r>
              <a:rPr lang="en-IN" dirty="0" err="1"/>
              <a:t>myChannelNumber</a:t>
            </a:r>
            <a:r>
              <a:rPr lang="en-IN" dirty="0"/>
              <a:t> = 787442;  </a:t>
            </a:r>
          </a:p>
          <a:p>
            <a:r>
              <a:rPr lang="en-IN" dirty="0" err="1"/>
              <a:t>const</a:t>
            </a:r>
            <a:r>
              <a:rPr lang="en-IN" dirty="0"/>
              <a:t> char * </a:t>
            </a:r>
            <a:r>
              <a:rPr lang="en-IN" dirty="0" err="1"/>
              <a:t>myWriteAPIKey</a:t>
            </a:r>
            <a:r>
              <a:rPr lang="en-IN" dirty="0"/>
              <a:t> = "Z7LHDZUYNKBEU8NA";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</a:t>
            </a:r>
            <a:r>
              <a:rPr lang="en-IN" dirty="0" err="1"/>
              <a:t>freq</a:t>
            </a:r>
            <a:r>
              <a:rPr lang="en-IN" dirty="0"/>
              <a:t> = 2000;</a:t>
            </a:r>
          </a:p>
          <a:p>
            <a:r>
              <a:rPr lang="en-IN" dirty="0"/>
              <a:t>int channel = 0;</a:t>
            </a:r>
          </a:p>
          <a:p>
            <a:r>
              <a:rPr lang="en-IN" dirty="0"/>
              <a:t>int resolution = 8;</a:t>
            </a:r>
          </a:p>
          <a:p>
            <a:r>
              <a:rPr lang="en-IN" dirty="0"/>
              <a:t>int smoke1 = 4;</a:t>
            </a:r>
          </a:p>
          <a:p>
            <a:r>
              <a:rPr lang="en-IN" dirty="0"/>
              <a:t>int smoke2 = 12;</a:t>
            </a:r>
          </a:p>
          <a:p>
            <a:r>
              <a:rPr lang="en-IN" dirty="0"/>
              <a:t>// Your threshold value</a:t>
            </a:r>
          </a:p>
          <a:p>
            <a:r>
              <a:rPr lang="en-IN" dirty="0"/>
              <a:t>int sensorThres1 = 2500;</a:t>
            </a:r>
          </a:p>
          <a:p>
            <a:r>
              <a:rPr lang="en-IN" dirty="0"/>
              <a:t> int sensorThres2 = 2500;</a:t>
            </a:r>
          </a:p>
          <a:p>
            <a:r>
              <a:rPr lang="en-IN" dirty="0"/>
              <a:t>void sensor1(int );</a:t>
            </a:r>
          </a:p>
          <a:p>
            <a:r>
              <a:rPr lang="en-IN" dirty="0"/>
              <a:t>void sensor2(int 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void setup() {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// Connect to </a:t>
            </a:r>
            <a:r>
              <a:rPr lang="en-IN" dirty="0" err="1"/>
              <a:t>WiFi</a:t>
            </a:r>
            <a:r>
              <a:rPr lang="en-IN" dirty="0"/>
              <a:t> network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();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();  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("Connecting to ");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ssid</a:t>
            </a:r>
            <a:r>
              <a:rPr lang="en-IN" dirty="0"/>
              <a:t>);  </a:t>
            </a:r>
          </a:p>
          <a:p>
            <a:r>
              <a:rPr lang="en-IN" dirty="0"/>
              <a:t>  </a:t>
            </a:r>
            <a:r>
              <a:rPr lang="en-IN" dirty="0" err="1"/>
              <a:t>WiFi.begin</a:t>
            </a:r>
            <a:r>
              <a:rPr lang="en-IN" dirty="0"/>
              <a:t>(</a:t>
            </a:r>
            <a:r>
              <a:rPr lang="en-IN" dirty="0" err="1"/>
              <a:t>ssid</a:t>
            </a:r>
            <a:r>
              <a:rPr lang="en-IN" dirty="0"/>
              <a:t>, password);  </a:t>
            </a:r>
          </a:p>
          <a:p>
            <a:r>
              <a:rPr lang="en-IN" dirty="0"/>
              <a:t>  while (</a:t>
            </a:r>
            <a:r>
              <a:rPr lang="en-IN" dirty="0" err="1"/>
              <a:t>WiFi.status</a:t>
            </a:r>
            <a:r>
              <a:rPr lang="en-IN" dirty="0"/>
              <a:t>() != WL_CONNECTED)  </a:t>
            </a:r>
          </a:p>
          <a:p>
            <a:r>
              <a:rPr lang="en-IN" dirty="0"/>
              <a:t>  {  </a:t>
            </a:r>
          </a:p>
          <a:p>
            <a:r>
              <a:rPr lang="en-IN" dirty="0"/>
              <a:t>   delay(500);  </a:t>
            </a:r>
          </a:p>
          <a:p>
            <a:r>
              <a:rPr lang="en-IN" dirty="0"/>
              <a:t>   </a:t>
            </a:r>
            <a:r>
              <a:rPr lang="en-IN" dirty="0" err="1"/>
              <a:t>Serial.print</a:t>
            </a:r>
            <a:r>
              <a:rPr lang="en-IN" dirty="0"/>
              <a:t>(".");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("");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("</a:t>
            </a:r>
            <a:r>
              <a:rPr lang="en-IN" dirty="0" err="1"/>
              <a:t>WiFi</a:t>
            </a:r>
            <a:r>
              <a:rPr lang="en-IN" dirty="0"/>
              <a:t> connected");  </a:t>
            </a:r>
          </a:p>
          <a:p>
            <a:r>
              <a:rPr lang="en-IN" dirty="0"/>
              <a:t>  // Print the IP address  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WiFi.localIP</a:t>
            </a:r>
            <a:r>
              <a:rPr lang="en-IN" dirty="0"/>
              <a:t>());  </a:t>
            </a:r>
          </a:p>
          <a:p>
            <a:r>
              <a:rPr lang="en-IN" dirty="0"/>
              <a:t>  </a:t>
            </a:r>
            <a:r>
              <a:rPr lang="en-IN" dirty="0" err="1"/>
              <a:t>ThingSpeak.begin</a:t>
            </a:r>
            <a:r>
              <a:rPr lang="en-IN" dirty="0"/>
              <a:t>(client);  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(smoke1, INPUT);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(smoke2,INPUT);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(5,OUTPUT);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(2,OUTPUT);</a:t>
            </a:r>
          </a:p>
          <a:p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(115200);</a:t>
            </a:r>
          </a:p>
          <a:p>
            <a:r>
              <a:rPr lang="en-IN" dirty="0"/>
              <a:t>  </a:t>
            </a:r>
            <a:r>
              <a:rPr lang="en-IN" dirty="0" err="1"/>
              <a:t>ledcSetup</a:t>
            </a:r>
            <a:r>
              <a:rPr lang="en-IN" dirty="0"/>
              <a:t>(channel, </a:t>
            </a:r>
            <a:r>
              <a:rPr lang="en-IN" dirty="0" err="1"/>
              <a:t>freq</a:t>
            </a:r>
            <a:r>
              <a:rPr lang="en-IN" dirty="0"/>
              <a:t>, resolution);</a:t>
            </a:r>
          </a:p>
          <a:p>
            <a:r>
              <a:rPr lang="en-IN" dirty="0"/>
              <a:t>  </a:t>
            </a:r>
            <a:r>
              <a:rPr lang="en-IN" dirty="0" err="1"/>
              <a:t>ledcAttachPin</a:t>
            </a:r>
            <a:r>
              <a:rPr lang="en-IN" dirty="0"/>
              <a:t>(12, channel);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static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data_state</a:t>
            </a:r>
            <a:r>
              <a:rPr lang="en-IN" dirty="0"/>
              <a:t> = false;  </a:t>
            </a:r>
          </a:p>
          <a:p>
            <a:r>
              <a:rPr lang="en-IN" dirty="0"/>
              <a:t>  int analogSensor1 = </a:t>
            </a:r>
            <a:r>
              <a:rPr lang="en-IN" dirty="0" err="1"/>
              <a:t>analogRead</a:t>
            </a:r>
            <a:r>
              <a:rPr lang="en-IN" dirty="0"/>
              <a:t>(smoke1);</a:t>
            </a:r>
          </a:p>
          <a:p>
            <a:r>
              <a:rPr lang="en-IN" dirty="0"/>
              <a:t>  int analogSensor2 = </a:t>
            </a:r>
            <a:r>
              <a:rPr lang="en-IN" dirty="0" err="1"/>
              <a:t>analogRead</a:t>
            </a:r>
            <a:r>
              <a:rPr lang="en-IN" dirty="0"/>
              <a:t>(smoke2);</a:t>
            </a:r>
          </a:p>
          <a:p>
            <a:r>
              <a:rPr lang="en-IN" dirty="0"/>
              <a:t>  sensor1(analogSensor1);</a:t>
            </a:r>
          </a:p>
          <a:p>
            <a:r>
              <a:rPr lang="en-IN" dirty="0"/>
              <a:t>  sensor2(analogSensor2);</a:t>
            </a:r>
          </a:p>
          <a:p>
            <a:r>
              <a:rPr lang="en-IN" dirty="0"/>
              <a:t>  </a:t>
            </a:r>
            <a:r>
              <a:rPr lang="en-IN" dirty="0" err="1"/>
              <a:t>ThingSpeak.writeField</a:t>
            </a:r>
            <a:r>
              <a:rPr lang="en-IN" dirty="0"/>
              <a:t>(</a:t>
            </a:r>
            <a:r>
              <a:rPr lang="en-IN" dirty="0" err="1"/>
              <a:t>myChannelNumber</a:t>
            </a:r>
            <a:r>
              <a:rPr lang="en-IN" dirty="0"/>
              <a:t>, 1, analogSensor1, </a:t>
            </a:r>
            <a:r>
              <a:rPr lang="en-IN" dirty="0" err="1"/>
              <a:t>myWriteAPIKey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ThingSpeak.writeField</a:t>
            </a:r>
            <a:r>
              <a:rPr lang="en-IN" dirty="0"/>
              <a:t>(</a:t>
            </a:r>
            <a:r>
              <a:rPr lang="en-IN" dirty="0" err="1"/>
              <a:t>myChannelNumber</a:t>
            </a:r>
            <a:r>
              <a:rPr lang="en-IN" dirty="0"/>
              <a:t>, 2, analogSensor2, </a:t>
            </a:r>
            <a:r>
              <a:rPr lang="en-IN" dirty="0" err="1"/>
              <a:t>myWriteAPIKey</a:t>
            </a:r>
            <a:r>
              <a:rPr lang="en-IN" dirty="0"/>
              <a:t>);</a:t>
            </a:r>
          </a:p>
          <a:p>
            <a:r>
              <a:rPr lang="en-IN" dirty="0"/>
              <a:t>  delay(30000); 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sensor1(int a)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("Pin A0: ");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(a);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  if (a &gt; sensorThres1)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(5, HIGH);</a:t>
            </a:r>
          </a:p>
          <a:p>
            <a:r>
              <a:rPr lang="en-IN" dirty="0"/>
              <a:t>    </a:t>
            </a:r>
            <a:r>
              <a:rPr lang="en-IN" dirty="0" err="1"/>
              <a:t>ledcWriteTone</a:t>
            </a:r>
            <a:r>
              <a:rPr lang="en-IN" dirty="0"/>
              <a:t>(channel, 2000);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else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(5, LOW);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sensor2(int b)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("Pin A2: ");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(b);</a:t>
            </a:r>
          </a:p>
          <a:p>
            <a:r>
              <a:rPr lang="en-IN" dirty="0"/>
              <a:t>  if (b &gt; sensorThres2)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(5, HIGH);</a:t>
            </a:r>
          </a:p>
          <a:p>
            <a:r>
              <a:rPr lang="en-IN" dirty="0"/>
              <a:t>    </a:t>
            </a:r>
            <a:r>
              <a:rPr lang="en-IN" dirty="0" err="1"/>
              <a:t>ledcWriteTone</a:t>
            </a:r>
            <a:r>
              <a:rPr lang="en-IN" dirty="0"/>
              <a:t>(channel, 2000);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else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(5, LOW);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03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D6D4-5956-461A-9B4E-89571CE68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20888" y="2130425"/>
            <a:ext cx="11879088" cy="1470025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E745E2-710A-4571-AB05-EACB61B6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6552" y="3886200"/>
            <a:ext cx="9540552" cy="17526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  This system provides a control action during gas leakage by                </a:t>
            </a:r>
          </a:p>
          <a:p>
            <a:r>
              <a:rPr lang="en-IN" dirty="0"/>
              <a:t>      closing the solenoid valve  . It activates the alarm and also sends   alert message to the users within a  short time. It is an economical system   </a:t>
            </a:r>
          </a:p>
          <a:p>
            <a:r>
              <a:rPr lang="en-IN" dirty="0"/>
              <a:t>       which can be installed in a apartments , hotels and wherever it is need.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3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659</Words>
  <Application>Microsoft Office PowerPoint</Application>
  <PresentationFormat>On-screen Show (4:3)</PresentationFormat>
  <Paragraphs>151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GAS LEKAGE SYSTEM WITH ALERT EMAIL</vt:lpstr>
      <vt:lpstr>BLOCK DIAGRAM</vt:lpstr>
      <vt:lpstr>FLOW CHART:</vt:lpstr>
      <vt:lpstr>Components:</vt:lpstr>
      <vt:lpstr>CODE: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LEKAGE SYSTEM WITH ALERT EMAIL</dc:title>
  <dc:creator>Windows User</dc:creator>
  <cp:lastModifiedBy>SIVA PRASAD</cp:lastModifiedBy>
  <cp:revision>22</cp:revision>
  <dcterms:created xsi:type="dcterms:W3CDTF">2019-05-24T04:00:45Z</dcterms:created>
  <dcterms:modified xsi:type="dcterms:W3CDTF">2019-05-25T06:22:22Z</dcterms:modified>
</cp:coreProperties>
</file>